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BE2E2-E38B-4F45-94F1-9D1AA1833DC8}" type="datetimeFigureOut">
              <a:rPr lang="el-GR" smtClean="0"/>
              <a:t>2/2/2015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B5E6B-66E2-427D-94E4-99C046FE69FF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estinfo.gr/wp-content/uploads/2014/05/gefyri-artas-axiotheata-femalecity.jpg?b3d3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9155" y="2843808"/>
            <a:ext cx="1758845" cy="1368152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897560" y="0"/>
            <a:ext cx="3960440" cy="122413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2936" y="0"/>
            <a:ext cx="4005064" cy="108012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Τα τριτάκια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8840" y="1331640"/>
            <a:ext cx="4869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>
                <a:solidFill>
                  <a:schemeClr val="bg1"/>
                </a:solidFill>
              </a:rPr>
              <a:t>ΕΠΕΣΕ ΓΕΦΥΡΙ ΣΤΗΝ ΑΡΤΑ</a:t>
            </a:r>
            <a:endParaRPr lang="el-GR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8920" y="2771800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Λόγω των ισχυρών βροχοπτώσεων, έπεσε  γεφύρι στην Άρτα, προκαλώντας μεγάλα προβλήματα στην συγκοινωνία. Σελ. 13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924944" y="4499992"/>
            <a:ext cx="364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13 ανθρωποι νεκροί από τις ισχυρές χιονοπτώσεις</a:t>
            </a:r>
            <a:endParaRPr lang="el-GR" sz="2400" dirty="0">
              <a:solidFill>
                <a:schemeClr val="bg1"/>
              </a:solidFill>
            </a:endParaRPr>
          </a:p>
        </p:txBody>
      </p:sp>
      <p:pic>
        <p:nvPicPr>
          <p:cNvPr id="23556" name="Picture 4" descr="https://encrypted-tbn2.gstatic.com/images?q=tbn:ANd9GcTjHh12pmMkce7NaOC5-cTACbMWW7QBwV6qvSQuLEJCNNjlsPQ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936" y="5436096"/>
            <a:ext cx="1826823" cy="13681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53136" y="5292080"/>
            <a:ext cx="2204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13 άνθρωποι σκοτώθηκαν σε αυτοκινητιστικό δυστύχημα στην Εθνική οδό Αθηνών – Λαμίας. Σελ 18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876256"/>
            <a:ext cx="364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Αφρικανική σκόνη πνίγει την Ελλάδα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668344"/>
            <a:ext cx="2924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Χθες , λόγω των ισχυρών ανέμων ,η Αφρικανική σκόνη έπνιξε την Ελλάδα , προκαλώντας μεγάλα  αναπνευστικα προβλήματα. Σελ 8 </a:t>
            </a:r>
            <a:endParaRPr lang="el-GR" sz="1600" dirty="0"/>
          </a:p>
        </p:txBody>
      </p:sp>
      <p:sp>
        <p:nvSpPr>
          <p:cNvPr id="23558" name="AutoShape 6" descr="data:image/jpeg;base64,/9j/4AAQSkZJRgABAQAAAQABAAD/2wCEAAkGBxQSEhQQExQUFBQVFBUWFBQXFBcUFRQWFBUXGBQUFBQYHCggGBolHBQUITEhJSkrLi4uFx8zODMsNygtLisBCgoKDg0OGxAQGywkHx0sLCwsLCwsLCwsLCwsLCwsLCwsLCwsLCwsLCwsLCwsLCwsLCwsLCwsLCwsLCwsLCwsLP/AABEIAKoBKAMBIgACEQEDEQH/xAAbAAACAwEBAQAAAAAAAAAAAAAAAgEDBAUGB//EAEAQAAEDAgQDBQYDBQYHAAAAAAEAAhEDIQQSMUEFUWETcYGRoQYiMrHB8BRC0RUjkrLhMzRScoLxFkNTYmNzk//EABkBAQEBAQEBAAAAAAAAAAAAAAABAgMEBf/EACIRAQEAAgICAwEAAwAAAAAAAAABAhEDEiFBEzFRYQQicf/aAAwDAQACEQMRAD8A7UIhMheB6kQhCEEIUwiECyiVMIhBEolTChASolCEBKJUIQEolEqFBMqJQoQTKiUKEBKJQoQTKjMhCoJUShQgJRKFEICUSiEICVEoQggpSUxSlApKUlMUpQKSoUlCDrwoQiEBKJUQohBMolQUsoHlEpESgYlCVCglChQglEIUICEQhCAhEIhCAyoyoQgMqMqhCAyqYRKJQEKMqlCAyqMiZEoFyKOzTSiVF0Ts1HZqyVEqorNNKaatlQSgpNNKaauJSkpsUliFYUJsbMyMyrlRKCzMjMq5RKBpRKSUSgbMjMlKhA+ZGZIpQNmRKRCB5RKRCB5RKRQoHlEpJRKBsyJSKZQNKiUsqJQPmRKSUZlRZKJVeZGZBZmUZkmZGZA+ZGZJKiVA+ZGZJKjMqHzKMySVEoHJSykJSkoHLlKpLkINuZGZVZlGZBbmUZlXmUZkFmZGZVZkZkF2ZGZUGoOaU1xzQaMyMyxuxPIJXVjGsKbNN+ZGZczMefqjMeZ802unTzIzLl5yFazFHdBvzKJWQ4oI/FBBrlRKztxA5pw9EWyiVXmUZlRbKiUmZGdQNKJSyolUPKJSZlOZA0olLKmUEyolQSllA0olKolAyhLKglAxSlQSllAxUJSUIJOLHIqDi+QWVCLpoOKPIJDiHfYVUIU2aW/iHKC4nUqtCbNGlGZVyglRVhcozJQFKBgUB3RLKnPCgkki6TMn7dVkqxDAqSe5JmQCqHlGbolSkqKtFY9U7MQd1nAQqjT+JG6uY9vMLA4qENOoFMLmAkKXPPMps06UIhcl+LymC4DvJm9vmqnYoH/mH179IXO8mm5x7dqELiOxZaBDyb6fS+q0P4i5okiTAMaGEnJC8ddOULlnigNsw8nc45LLiOIONu0y72aRbv1V+SHx13oUhq4H7VcNXt2/I7fRMeLu0zs5fC7XzT5IfHXeyI7Nc3hOMc6czw4DSwC6BxA5hal2zZo3ZI7IKs10vbq+UWmmEKntlKeRihC6VUAATAjpp071nyt+Ket/lZY21pmMpZXSAB1tt38ieipe3S0gb/NNmmKULbWw95925mRoOkqyWgQYnXTZXsac6UQrq1QaAb76+aoc5XaJzIzpEFAxcolJCkIhwmDkiglFMUK2nS5+SZtMKbNKAoVlRkdyG0p3jv8Aors0rzKQE76JBg/Q/JNTYmzRNlWbK1xKofWAET9lRVzDvCraVmqYlzZsNOf9FDMUDz7/AL21We0XrSYx0n+H+cJSR6D5FaRimDZ1+jSqcbi6eRzSCA4ZbATe2y53zXSXUeT4tjiastdZvwkG0xcr1OErGpRDyQ6QBEyfS23qvPO4Adnzz935Lt8Oy0mCnvqTYXO8eAXXkuPWTFjDfbdaCy89dJ5uVWJZY/5B807q8nUfVUPc/YiOs/cLhJXXcLUYBmmJmn81Ti6wYQTYdvHpqtHaOAuWzPX75qnFVGEAvyugyZuB1HWy3jPPlm1ycfxAsrtIJhmWQN93DyK9XTqggHncLmMNCqC4MY4k3OVsypxOIgBthaD4aRC6959OfS726zg7qqhXc079ZK5FDEEXDrTMSZkd/etH42dulzdYuWTUxjecdeJvrFkLkOguzwZ05efqhbmaXF7QkWcdpyzePBQymDBgSNAPmUtR0wcsEja6SnUj3SAN+qwi0CzvuSNu5K2rlPO3w7eiG1Be/ddK1u4NuXXmgl06u6aaCNBHNViq5s5QBPISrc0Wnw5qARoSBysdtoQY2UXET805wpBjXx+S0tIi++ghNYwRbx+4V2ac40yZPIXvySMaTp3ro1GhxEjuQyxm0anbonZNOeJidkZ10S4EdOQVbsMLEj+vVXsaZBBtdWU3Aa+XNNxJzGU3PsMrSYmJMWElGBrtfTZUEe80GNdri6ehZnGsqo1B1PgtLamus/VMx/hOo+9FlWRtNx5DodUtVmXf0Wrkke8fCTO+nNXZpjZJNlLqpWprxTIGxsDO5mx8llx+Po03AVHXN4AJPfZXaaDWl3w/ouPUeO1IF8s+th81TxH2mGUGmdHEFpES06OFunqsmEx1L3qjnToY3mNucJZdEs26mIqxB+9VWIAJ6H1/3XPrcRa8w2SAOWt1m4tjSMrQ4gRcc9IlYmFvh0ucnl3HkWG6zVgHGDsWjyiV5irxGpIcH9F18BjO0Y95sWgnpMLd4rjNszkmXh1aFYmTzmPOyzNJLnO6gDvJ/SVx8ZxUhjcpALgJ3gLBTxjmt1MSDGtwbWK1jw1LyyV6h594Cdp81mq8TDXARM6yfhHOVw6XEHc+87lVPeSb+qs4f1Ly/jr4ziQ/LeBY/VcyvxJzmxzOosqCHGwuq3E77bLrjx4xyy5LV2GxLgQQSCFpfxZ9yYubW0WEEbBE7rVxl9JMrPbt4fiQDHF0E3gDUzzXPp8RfmzT4RbyWR07JWujZScci3ktdmhxe3vCSdwhccyhS8WK/Lk+w0z0OxPdzRm952h8JiwXLbxeYa5rg+A4jLy1jpqrK2MLRcsbMQHOFrBeR2dHs5kzuO5S4EQPKywjirP+o3/6MRWxry05IzR7subl77JtdNmQkjQDX0sq8Xgy4j3so1duIGw5LncL7SmSCS+SXEgtJNrnouoariSC0wQRqybi+6lppnbTbWa2tTeCA73HQdrHl3LXVZa0C4Np5hU4HDtoU20mTlBJuWzdFettmi4g2S3ysibAi3M37jquTU4zL2EDLTeN9BqZHPRdXDvzGC4OgaWtJ1haMVQHZGAAdjAt3J2m06seCxLX6WuReLx0Wo1BuR/v1K4bMO7JTxDqzWl35OzJmC4XM7x6K4YZzhOb9292e9ixoiwE6TPmruGnO9sccG0hTGj5uIPw6X7yk9meJtbR/ePgDSeQtAO+1oss3tBg6le4aA1hyt2hu5LedguI/g1VujHEa5otGswfFdsetx1tyu5X0RnEqbgMrmmZMzNhsfNcjiHF2/iKDSYYQXE6SXAhs9LrwVLEu28k78QbZr+OnRa+LVT5H0Ti/FBRaHWMOAInUEHdeUre0VYuzNdl93LG25+q4/blwMzHeqnUjOtlceOT7TLO36aauNqSHZiYuDJtJm3jdTS4hUDpmTESb221WZ9tFXUcbarfWVjdS+pr5qBUlP2Yde6HNy6iZWvCGoYgsNvNW46uaji4ACYsNBYLGGj9EOEJ1m9m/Gkgc7LXTxBaxzQAZEaaDosgv+qcdClhPCka3VkpGUyXRurnUIGaxvFjPO/orQi1VccS0gxcNbMaBukdVlLOcjwVvYkRacwkaHzjRSrNqqdY6IqOJN1DnxsB4KM86/JXSb9IDlDjKYxsoYxxsNVUQ11tFJdzWyhwyo69vEwrv2NzfBnYSPNZvJhPbc4876YKDQXXMD59ELo/ssCIcZBmSNULF5Mb7dJxZT093V4PiC2q0Gm3MPcLSQWnvXW/Bjs2NeQXNY0O6kRJW7C1s4nT3nDnoY5Ljcd4t2DgHTDtIbN++V5Jd+HXS3H4GmH0QA2HOIdYXGR5v4gK2riqAGXM0EWI6jZcXF+0L3OYAwl4MsBbA0IcbO5EpeJ0cpzgEz7xuBc+CW0kjTXqU8pyvkl0xyEmbrCdVVRon44IBtqD9ByV40XPKukkUVB3+aoc/WLGDBm4kc1bWKjC02mS8HIAS4ibCDyupFdX2ZDuyBc7M7d25950egC7ICw8BYxzT2MuYAINzuefiup2Dv8ACfJTLdrKktS5VY8RbQ8kiyrl8TZLgySJEyDGmyw4meyIk2adz/hNl0OJuhwd071gxrgKbjzaY6mDA71fcPTw1JlpMSqXYUyVb2RYYdYjbRMaq+lu+nk6z2rp4c6QVNSkNinOIgKhrhrsnlm6Ap95+SlyqqVUzLg28lrVSLazmgDVZS/vV1QiBY6c+pVfZReT5KySFQatpiVDTOygmTqPI/olpwN/0WtMrXvEQiiwTcpmulM0ReLrO2pN1ZIBgBSa8n72WV77/fkrGubbXUz3HcKdWttWHbnOWCbEi4GnVSwOa/KJAPPcxsd1Tg6sQNLzO8dy6Gei4yap/gNuYCxbr06Y47+lH4Rz4MOjmSJ67Kurw+CBlJJ5OufRdjD1aIu17Z6ujzBV7K9PZ1PwLVyvNZ9R1n+PL91waXCHH8rh/mIH0W/DYOowQHtaO4OPibLpzOhnuP6FDvH1K55c+ddsP8fDFgNGpzafA/RJ2dQflZ5kfRbj3en9FWXfdljt/HTqxlrx+Vv8Shaz9/coWu38Tq+iVMU2CNl5z2lo9o2iGkHKbc4iATJ7lYa78mY5fhkiCD6lYcLinYgFrWMHZgAlzWuLtYuR0TG68x5deq0Y5jRUpVAQcuaYE3dIHdqunjfegW2+q4VHhr3NgHKDqBG3XlfTorSz3y14aTE3APlaylqyN2IEUwLfF+qxOK6NDhdKA6SCQJAgDwELmYtwFRzGyQDbmsWbblZaxXR4a0ZKkgkQJHS8rJIEA03kk6iItGxCsocUawuY1rwYk+5mFgToDOy1MalyjVwvijsPTeKVJpFnAXBuPhHr5rR/xdWGuHB/1HmBy6+iyYTGB4BMy6Y9wsBgxo66qxHEWsOVwIPh53V3d60zqNmJ46Q573gCSLA6CANd1xqnGy6q10nK3aen1WDi+NFQBwbBFjG+4K5H4law4t+Wcs9PcDG9oGvO4MjpNlz+PVC2iSJBFxfoVx+F405gNpuu3xJwLPe0I36hc7j1zjcu8Xh6mLc65udyd1XmJOhC6WPoMEEa69Fka4bhfQmU14jyWX9DBYzPolc4zACZ74vryQwuJ2jfRP6iQ0GM2sq3sdYnmNt9lRSZ7/Rdzh3DRiHvpl0ZeWu4WcstN447cStQFrlRQlpkFdjifDjQcKfxfmmJ029VjGDLgS3mBPVxgADxSZ7hcNLcM4VIzTMkWAGglc7EABxgb2P9FuZhg3KJkhz+6YCh/DXDdoP+r9FcfvwmX9c9hnwT1HWUAx4qmp0K1rdSXUI0z3q5jIMbgxZURcW3WsYmHEZW7yYN+8yt1mJqW79407pVZbAkffirGYpptkZr19brqtwLTTzuLWC4AAN4y9eTiudvV1ltcXWwJnrfRWNw8tLpAuBG5zcoCvplgcema5GuuWBzWZlQQ4mxNo22PnZa2lya6nCqjQ0iAC4NBvckxaAkq0arYHvgkxMm56eSsxHGf3TKLZIY8OzEm8co0VH7Ue6CQPdcCLuN/ErOs/enSZ4h9Wq3eoDO5P1QeJVW/nJ8irOJ1ZGYw643fB02Luq5rqu8CBeBPlqtY4yzzGcuTV8WugOLVRqR4tCFzS6bwBbQSd+pKFfiw/E+bP8AX1WnUbbfnfX0SB4b8DQwuN4GusbdSvmjQu97K/2q8WfB1xuq7Y59q9Zhq1QC20/lnx9ENw7nuzOkc7AT+i6WG+Edw+Sq4g4ilUIJBDHQeViuDa5tmgAdFwvxIbiTMXOWPL78V1uGvJo0ySSSxskn/tC81if72f8A2D6LeM3tK9Hi+ItotzOuIgCRr4laeGVhVYKoEB0nW9vFed9rh+48Qul7Of3Kl/l+pVmP+nZm3/bTvMvuf4ipImxkjvK8Nwp5/abGyYyutNvgOy9L7R1CKb4JH7mobGLhpS4asn6nZw+L4d1aq5rWgETvMjbN5Ly+IwWWqaVtbRe3gu97OOJxdMEkg4dpI5ks1KxcSH7+p0aI6aLtjvG6Zvnyjh+ALTJ21kSJHisnHK5ltxFxYyLGJss9GoSXgkkWtNt9lzKfx+JXTDj3d1nPLU1F1RvVVVHd8q0fr8lbhx7ze4rpvTjYy1HObqIT4c2zddF02tB15LmuHzPzSZdoa01MmzoInS1ivS+xomvW+/zFczKAGQALN/lK7PsuP3k7kXO57+a8+d3jXox+1ftcYruP/hJ8bD6rydOofK/luvZ+1bAajrD+z+oXnadJsfCNTsFeOyYpn9s9Ki9zGugkZnTAnXKutiRBHgvZ4Ck0MptDQBl0AAGnJeJ4+4/iHiTqPkunFyby058mPjbgteeSrawl2muylaMAPfZ3re9MxnEckNdc6QZMazbmtWPYAxpAA12XKoanuPyK1jNzaZeK20aBdmIy+7Ful1ufUDmFhdBBEW1EQR6KvhZ913h9VX/Rc8ru/wDHSTWO/wBZ6ljEaiEmYZctwZnoVbV+LzWdmpXSfTnfshIKKFQh08rpa2oUjVb9Mz7XV6xeCT93VDxY/e6uePdPgqqmh+90xbyiKWnh9UKaWngf5goVJ9R//9k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60" name="AutoShape 8" descr="data:image/jpeg;base64,/9j/4AAQSkZJRgABAQAAAQABAAD/2wCEAAkGBxQSEhQQExQUFBQVFBUWFBQXFBcUFRQWFBUXGBQUFBQYHCggGBolHBQUITEhJSkrLi4uFx8zODMsNygtLisBCgoKDg0OGxAQGywkHx0sLCwsLCwsLCwsLCwsLCwsLCwsLCwsLCwsLCwsLCwsLCwsLCwsLCwsLCwsLCwsLCwsLP/AABEIAKoBKAMBIgACEQEDEQH/xAAbAAACAwEBAQAAAAAAAAAAAAAAAgEDBAUGB//EAEAQAAEDAgQDBQYDBQYHAAAAAAEAAhEDIQQSMUEFUWETcYGRoQYiMrHB8BRC0RUjkrLhMzRScoLxFkNTYmNzk//EABkBAQEBAQEBAAAAAAAAAAAAAAABAgMEBf/EACIRAQEAAgICAwEAAwAAAAAAAAABAhEDEiFBEzFRYQQicf/aAAwDAQACEQMRAD8A7UIhMheB6kQhCEEIUwiECyiVMIhBEolTChASolCEBKJUIQEolEqFBMqJQoQTKiUKEBKJQoQTKjMhCoJUShQgJRKFEICUSiEICVEoQggpSUxSlApKUlMUpQKSoUlCDrwoQiEBKJUQohBMolQUsoHlEpESgYlCVCglChQglEIUICEQhCAhEIhCAyoyoQgMqMqhCAyqYRKJQEKMqlCAyqMiZEoFyKOzTSiVF0Ts1HZqyVEqorNNKaatlQSgpNNKaauJSkpsUliFYUJsbMyMyrlRKCzMjMq5RKBpRKSUSgbMjMlKhA+ZGZIpQNmRKRCB5RKRCB5RKRQoHlEpJRKBsyJSKZQNKiUsqJQPmRKSUZlRZKJVeZGZBZmUZkmZGZA+ZGZJKiVA+ZGZJKjMqHzKMySVEoHJSykJSkoHLlKpLkINuZGZVZlGZBbmUZlXmUZkFmZGZVZkZkF2ZGZUGoOaU1xzQaMyMyxuxPIJXVjGsKbNN+ZGZczMefqjMeZ802unTzIzLl5yFazFHdBvzKJWQ4oI/FBBrlRKztxA5pw9EWyiVXmUZlRbKiUmZGdQNKJSyolUPKJSZlOZA0olLKmUEyolQSllA0olKolAyhLKglAxSlQSllAxUJSUIJOLHIqDi+QWVCLpoOKPIJDiHfYVUIU2aW/iHKC4nUqtCbNGlGZVyglRVhcozJQFKBgUB3RLKnPCgkki6TMn7dVkqxDAqSe5JmQCqHlGbolSkqKtFY9U7MQd1nAQqjT+JG6uY9vMLA4qENOoFMLmAkKXPPMps06UIhcl+LymC4DvJm9vmqnYoH/mH179IXO8mm5x7dqELiOxZaBDyb6fS+q0P4i5okiTAMaGEnJC8ddOULlnigNsw8nc45LLiOIONu0y72aRbv1V+SHx13oUhq4H7VcNXt2/I7fRMeLu0zs5fC7XzT5IfHXeyI7Nc3hOMc6czw4DSwC6BxA5hal2zZo3ZI7IKs10vbq+UWmmEKntlKeRihC6VUAATAjpp071nyt+Ket/lZY21pmMpZXSAB1tt38ieipe3S0gb/NNmmKULbWw95925mRoOkqyWgQYnXTZXsac6UQrq1QaAb76+aoc5XaJzIzpEFAxcolJCkIhwmDkiglFMUK2nS5+SZtMKbNKAoVlRkdyG0p3jv8Aors0rzKQE76JBg/Q/JNTYmzRNlWbK1xKofWAET9lRVzDvCraVmqYlzZsNOf9FDMUDz7/AL21We0XrSYx0n+H+cJSR6D5FaRimDZ1+jSqcbi6eRzSCA4ZbATe2y53zXSXUeT4tjiastdZvwkG0xcr1OErGpRDyQ6QBEyfS23qvPO4Adnzz935Lt8Oy0mCnvqTYXO8eAXXkuPWTFjDfbdaCy89dJ5uVWJZY/5B807q8nUfVUPc/YiOs/cLhJXXcLUYBmmJmn81Ti6wYQTYdvHpqtHaOAuWzPX75qnFVGEAvyugyZuB1HWy3jPPlm1ycfxAsrtIJhmWQN93DyK9XTqggHncLmMNCqC4MY4k3OVsypxOIgBthaD4aRC6959OfS726zg7qqhXc079ZK5FDEEXDrTMSZkd/etH42dulzdYuWTUxjecdeJvrFkLkOguzwZ05efqhbmaXF7QkWcdpyzePBQymDBgSNAPmUtR0wcsEja6SnUj3SAN+qwi0CzvuSNu5K2rlPO3w7eiG1Be/ddK1u4NuXXmgl06u6aaCNBHNViq5s5QBPISrc0Wnw5qARoSBysdtoQY2UXET805wpBjXx+S0tIi++ghNYwRbx+4V2ac40yZPIXvySMaTp3ro1GhxEjuQyxm0anbonZNOeJidkZ10S4EdOQVbsMLEj+vVXsaZBBtdWU3Aa+XNNxJzGU3PsMrSYmJMWElGBrtfTZUEe80GNdri6ehZnGsqo1B1PgtLamus/VMx/hOo+9FlWRtNx5DodUtVmXf0Wrkke8fCTO+nNXZpjZJNlLqpWprxTIGxsDO5mx8llx+Po03AVHXN4AJPfZXaaDWl3w/ouPUeO1IF8s+th81TxH2mGUGmdHEFpES06OFunqsmEx1L3qjnToY3mNucJZdEs26mIqxB+9VWIAJ6H1/3XPrcRa8w2SAOWt1m4tjSMrQ4gRcc9IlYmFvh0ucnl3HkWG6zVgHGDsWjyiV5irxGpIcH9F18BjO0Y95sWgnpMLd4rjNszkmXh1aFYmTzmPOyzNJLnO6gDvJ/SVx8ZxUhjcpALgJ3gLBTxjmt1MSDGtwbWK1jw1LyyV6h594Cdp81mq8TDXARM6yfhHOVw6XEHc+87lVPeSb+qs4f1Ly/jr4ziQ/LeBY/VcyvxJzmxzOosqCHGwuq3E77bLrjx4xyy5LV2GxLgQQSCFpfxZ9yYubW0WEEbBE7rVxl9JMrPbt4fiQDHF0E3gDUzzXPp8RfmzT4RbyWR07JWujZScci3ktdmhxe3vCSdwhccyhS8WK/Lk+w0z0OxPdzRm952h8JiwXLbxeYa5rg+A4jLy1jpqrK2MLRcsbMQHOFrBeR2dHs5kzuO5S4EQPKywjirP+o3/6MRWxry05IzR7subl77JtdNmQkjQDX0sq8Xgy4j3so1duIGw5LncL7SmSCS+SXEgtJNrnouoariSC0wQRqybi+6lppnbTbWa2tTeCA73HQdrHl3LXVZa0C4Np5hU4HDtoU20mTlBJuWzdFettmi4g2S3ysibAi3M37jquTU4zL2EDLTeN9BqZHPRdXDvzGC4OgaWtJ1haMVQHZGAAdjAt3J2m06seCxLX6WuReLx0Wo1BuR/v1K4bMO7JTxDqzWl35OzJmC4XM7x6K4YZzhOb9292e9ixoiwE6TPmruGnO9sccG0hTGj5uIPw6X7yk9meJtbR/ePgDSeQtAO+1oss3tBg6le4aA1hyt2hu5LedguI/g1VujHEa5otGswfFdsetx1tyu5X0RnEqbgMrmmZMzNhsfNcjiHF2/iKDSYYQXE6SXAhs9LrwVLEu28k78QbZr+OnRa+LVT5H0Ti/FBRaHWMOAInUEHdeUre0VYuzNdl93LG25+q4/blwMzHeqnUjOtlceOT7TLO36aauNqSHZiYuDJtJm3jdTS4hUDpmTESb221WZ9tFXUcbarfWVjdS+pr5qBUlP2Yde6HNy6iZWvCGoYgsNvNW46uaji4ACYsNBYLGGj9EOEJ1m9m/Gkgc7LXTxBaxzQAZEaaDosgv+qcdClhPCka3VkpGUyXRurnUIGaxvFjPO/orQi1VccS0gxcNbMaBukdVlLOcjwVvYkRacwkaHzjRSrNqqdY6IqOJN1DnxsB4KM86/JXSb9IDlDjKYxsoYxxsNVUQ11tFJdzWyhwyo69vEwrv2NzfBnYSPNZvJhPbc4876YKDQXXMD59ELo/ssCIcZBmSNULF5Mb7dJxZT093V4PiC2q0Gm3MPcLSQWnvXW/Bjs2NeQXNY0O6kRJW7C1s4nT3nDnoY5Ljcd4t2DgHTDtIbN++V5Jd+HXS3H4GmH0QA2HOIdYXGR5v4gK2riqAGXM0EWI6jZcXF+0L3OYAwl4MsBbA0IcbO5EpeJ0cpzgEz7xuBc+CW0kjTXqU8pyvkl0xyEmbrCdVVRon44IBtqD9ByV40XPKukkUVB3+aoc/WLGDBm4kc1bWKjC02mS8HIAS4ibCDyupFdX2ZDuyBc7M7d25950egC7ICw8BYxzT2MuYAINzuefiup2Dv8ACfJTLdrKktS5VY8RbQ8kiyrl8TZLgySJEyDGmyw4meyIk2adz/hNl0OJuhwd071gxrgKbjzaY6mDA71fcPTw1JlpMSqXYUyVb2RYYdYjbRMaq+lu+nk6z2rp4c6QVNSkNinOIgKhrhrsnlm6Ap95+SlyqqVUzLg28lrVSLazmgDVZS/vV1QiBY6c+pVfZReT5KySFQatpiVDTOygmTqPI/olpwN/0WtMrXvEQiiwTcpmulM0ReLrO2pN1ZIBgBSa8n72WV77/fkrGubbXUz3HcKdWttWHbnOWCbEi4GnVSwOa/KJAPPcxsd1Tg6sQNLzO8dy6Gei4yap/gNuYCxbr06Y47+lH4Rz4MOjmSJ67Kurw+CBlJJ5OufRdjD1aIu17Z6ujzBV7K9PZ1PwLVyvNZ9R1n+PL91waXCHH8rh/mIH0W/DYOowQHtaO4OPibLpzOhnuP6FDvH1K55c+ddsP8fDFgNGpzafA/RJ2dQflZ5kfRbj3en9FWXfdljt/HTqxlrx+Vv8Shaz9/coWu38Tq+iVMU2CNl5z2lo9o2iGkHKbc4iATJ7lYa78mY5fhkiCD6lYcLinYgFrWMHZgAlzWuLtYuR0TG68x5deq0Y5jRUpVAQcuaYE3dIHdqunjfegW2+q4VHhr3NgHKDqBG3XlfTorSz3y14aTE3APlaylqyN2IEUwLfF+qxOK6NDhdKA6SCQJAgDwELmYtwFRzGyQDbmsWbblZaxXR4a0ZKkgkQJHS8rJIEA03kk6iItGxCsocUawuY1rwYk+5mFgToDOy1MalyjVwvijsPTeKVJpFnAXBuPhHr5rR/xdWGuHB/1HmBy6+iyYTGB4BMy6Y9wsBgxo66qxHEWsOVwIPh53V3d60zqNmJ46Q573gCSLA6CANd1xqnGy6q10nK3aen1WDi+NFQBwbBFjG+4K5H4law4t+Wcs9PcDG9oGvO4MjpNlz+PVC2iSJBFxfoVx+F405gNpuu3xJwLPe0I36hc7j1zjcu8Xh6mLc65udyd1XmJOhC6WPoMEEa69Fka4bhfQmU14jyWX9DBYzPolc4zACZ74vryQwuJ2jfRP6iQ0GM2sq3sdYnmNt9lRSZ7/Rdzh3DRiHvpl0ZeWu4WcstN447cStQFrlRQlpkFdjifDjQcKfxfmmJ029VjGDLgS3mBPVxgADxSZ7hcNLcM4VIzTMkWAGglc7EABxgb2P9FuZhg3KJkhz+6YCh/DXDdoP+r9FcfvwmX9c9hnwT1HWUAx4qmp0K1rdSXUI0z3q5jIMbgxZURcW3WsYmHEZW7yYN+8yt1mJqW79407pVZbAkffirGYpptkZr19brqtwLTTzuLWC4AAN4y9eTiudvV1ltcXWwJnrfRWNw8tLpAuBG5zcoCvplgcema5GuuWBzWZlQQ4mxNo22PnZa2lya6nCqjQ0iAC4NBvckxaAkq0arYHvgkxMm56eSsxHGf3TKLZIY8OzEm8co0VH7Ue6CQPdcCLuN/ErOs/enSZ4h9Wq3eoDO5P1QeJVW/nJ8irOJ1ZGYw643fB02Luq5rqu8CBeBPlqtY4yzzGcuTV8WugOLVRqR4tCFzS6bwBbQSd+pKFfiw/E+bP8AX1WnUbbfnfX0SB4b8DQwuN4GusbdSvmjQu97K/2q8WfB1xuq7Y59q9Zhq1QC20/lnx9ENw7nuzOkc7AT+i6WG+Edw+Sq4g4ilUIJBDHQeViuDa5tmgAdFwvxIbiTMXOWPL78V1uGvJo0ySSSxskn/tC81if72f8A2D6LeM3tK9Hi+ItotzOuIgCRr4laeGVhVYKoEB0nW9vFed9rh+48Qul7Of3Kl/l+pVmP+nZm3/bTvMvuf4ipImxkjvK8Nwp5/abGyYyutNvgOy9L7R1CKb4JH7mobGLhpS4asn6nZw+L4d1aq5rWgETvMjbN5Ly+IwWWqaVtbRe3gu97OOJxdMEkg4dpI5ks1KxcSH7+p0aI6aLtjvG6Zvnyjh+ALTJ21kSJHisnHK5ltxFxYyLGJss9GoSXgkkWtNt9lzKfx+JXTDj3d1nPLU1F1RvVVVHd8q0fr8lbhx7ze4rpvTjYy1HObqIT4c2zddF02tB15LmuHzPzSZdoa01MmzoInS1ivS+xomvW+/zFczKAGQALN/lK7PsuP3k7kXO57+a8+d3jXox+1ftcYruP/hJ8bD6rydOofK/luvZ+1bAajrD+z+oXnadJsfCNTsFeOyYpn9s9Ki9zGugkZnTAnXKutiRBHgvZ4Ck0MptDQBl0AAGnJeJ4+4/iHiTqPkunFyby058mPjbgteeSrawl2muylaMAPfZ3re9MxnEckNdc6QZMazbmtWPYAxpAA12XKoanuPyK1jNzaZeK20aBdmIy+7Ful1ufUDmFhdBBEW1EQR6KvhZ913h9VX/Rc8ru/wDHSTWO/wBZ6ljEaiEmYZctwZnoVbV+LzWdmpXSfTnfshIKKFQh08rpa2oUjVb9Mz7XV6xeCT93VDxY/e6uePdPgqqmh+90xbyiKWnh9UKaWngf5goVJ9R//9k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3562" name="Picture 10" descr="http://www.matrix24.gr/wp-content/uploads/2013/02/athinaskon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6952" y="7669378"/>
            <a:ext cx="2564904" cy="14746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2627784"/>
            <a:ext cx="2564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solidFill>
                  <a:schemeClr val="bg1"/>
                </a:solidFill>
              </a:rPr>
              <a:t>Πλημμύρισε η χώρα</a:t>
            </a:r>
            <a:endParaRPr lang="el-GR" sz="2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499992"/>
            <a:ext cx="2564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Πλημμύρισε η χώρα από τις ισχυρότατες βροχωπτώσεις που είχαμε το Σαββατοκύριακο. Σημαντικά προβλήματα δημιουργήσθηκαν στο οδικό δίκτυο αλλά και στους σιδηροδρόμους. </a:t>
            </a:r>
            <a:br>
              <a:rPr lang="el-GR" sz="1600" dirty="0" smtClean="0"/>
            </a:br>
            <a:r>
              <a:rPr lang="el-GR" sz="1600" dirty="0" smtClean="0"/>
              <a:t>Σελ 9</a:t>
            </a:r>
            <a:endParaRPr lang="el-GR" sz="1600" dirty="0"/>
          </a:p>
        </p:txBody>
      </p:sp>
      <p:sp>
        <p:nvSpPr>
          <p:cNvPr id="23564" name="AutoShape 12" descr="data:image/jpeg;base64,/9j/4AAQSkZJRgABAQAAAQABAAD/2wCEAAkGBxQTEhQUExQVFhQXGBwYFxcYGB4dGBcdGhcXFxgcHBwcHyogGhwlHBcXIjEhJSkrLi4uFx8zODMsNygtLisBCgoKDg0OGhAQGiwcHBwsLCwsLCwsLCwsLCwsLCwsLCwsLCwsLCwsLCwsLCwsLCwsLDQsLCwsLCwsLCwsLCwsLP/AABEIAKYBMAMBIgACEQEDEQH/xAAbAAACAwEBAQAAAAAAAAAAAAAEBQIDBgABB//EAEcQAAECAwUEBwQHBgUDBQAAAAECEQADIQQFEjFBUWFxgQYTIjKRobFSwdHwFCNCcpLh8RVigrLC0gckM1OiQ2NzFhd0o+L/xAAZAQEBAQEBAQAAAAAAAAAAAAABAAIDBAX/xAAmEQEBAAICAgMAAgEFAAAAAAAAAQIRAyExQQQSURRhwRMiIzJC/9oADAMBAAIRAxEAPwD5uItQmIJETlqqzR7ub5G59cXh4uDV3kKu8I6xHWB0PUac90aJdjsytifuqI/pjMhOyNJZZpwpoCpTBmFSaAVHCPFZK9szsmtAb0u1CQFSiSBmHB55D0hOJdY+jyZ8tJEsWeStvtKGbdknYASCWi9M2U7GzWNtThHpBofZ87I+sH3YWueEfULWizrcGzyBpjQrCpto38YxN5XDMlYi4Ul2CgQ245uH3xWGV2IYRUfIhlK0hDZ0EGsPJZgVXiOMCrmGImYYQutIGBT7IjZkhqPnrAdomKwnDHkiapqmAmWERzQGJpi1M6FCGjzFvMUqmNnFEyYa5xLQsq4eAi2zIKlYQkKJ0wg8YWInuQId3dPRKQtS8WKZ2EhIcpB7yjoA0ZyujjLb0mOjZWHMoJ07wBPIwvtPR8JDkTUD95Bbxh4sShmvxA+MLLXfcpBZKisOygAwbWr1pGZyY323jxZ5dY47IDJSiYgY3JI0O0/CJXrLJwkCmT8cvSF8+cBPCwklL0rnoDuLaQ6tt9Ls4SEFQB2FvNtkbnbOUuPVnZPLQdXEH3fdE2YQpCFLQFdogUFXL8oPtl5ddKH1pUCxwk5RO4L0mSgUJWAkqqGDFwBrWLTOyNFrKLOhQSgqVMWHUHoGYecEhZRUGUFPUYRWrE560gOWl7PJYO02YSNoBD5xZ12Z6qpepUNuXAUA4ROsk0jPty1KKFFBAq4SB55xSPnyjppdTsAGahG7ZsDDlEQYhkIk5c/6TEp4Y/wj0EQlmnM+hiUxYdXADgzRMq5ctyANYqMFWQ/WJ4H0MCKjO+9L07WIqMenOImFJJlk5eMemSWOR4RTa7YqmWXgIhJtB1zNRGuh2koRNI+ax6ECLkSxGmBl0SwpQBOsfXr96MyZMuVOlIAAILIBUXYkYXNQDXlHxqS4LiPovRK+pwSkBeEjExWaME4iwL5h9NYxXTHVjPqmpBV20qCQGKmSSHIBwk1IY5bYOuRYKCVFI7RZ0OSMvUGBpsyXNATLm4FhXZALKViIxAgjtDPKK7TiSiiVJTkHBDbObCNxzs0LTfPeGBZwqKXQgMWLOHj39sk06mc29CPjAQtIlpSVEjFVyW3ZwabLNWppZWeCgw2Z7Y10yAtREwj6hSTtSgJrsIxM2/SKZd1TxJTPSMUsgF3cB9CdFDIg1BppGnl3FaGYp8Vj4w06M2CdIV9Yh0HssJndDk0T3SXJL+sYy16bx/t86ROBLK7J35eOkMZV2lTF6bqjyMfRb46KWOekn/SmEsFB8NTRx9kOaMRSpj57e1yWmwqOHF1YNDmkja2RG+nKMtBbdd6kIJzA3b4qs9kUpIIB+TBH7UM6UtLdoAE7GxJDjxyhlclowykg7/5jCCZVlUDkfCKpslTFhVjGvTPB+fziQL6xaTBXbLWQrE+54K+iqY8Y2vU/LD4RwkDVvw/lEmPkWJWeyDlWtKXctmKgHPlvjRGUkjIcoDVdKDsL7QDGcsPt5axzuPhmb2vUGXhCgXNaCgzhFZVhfd03H4Q66dWFMqVLKUoBMxnSlj3Fb6xlrutChMSoEhQdiKHI7I53ikj3/G+ZnjrDCTu+RhnhMzCSlgzl6QZ0lAwyyDtpo1C7wnt036xaldpRq5q5Op2xdYrJOnA4EFYB2gAFsqnZHTGSTp5/k8meed+3mDrDZ5YSkpUSs94HIUrx0hzYZqkDACAklyTpl8IBRck2QylgMaOFA+UTmpVmBQvrsz9RGo8ymxWVS5KElC+wtZPYKgcTbN0DlKHIADpooYNdM/nKNBJuEzJbhRCqsHYboAue5FEz0k9pC8JP8KVa8RA3MqCMlLE1DA6APmdOERVJDUfxGmP3JHy0PzdBZQI0opxvGQIgYXMQcz4DV9++IW7KJicOTkZ/zD3RCtWBz+PwhxOuVRLgty3nZxiCbtWCWUAQ41DuFbv3vWIF1iPbHA/ymBiqHtnsCgtzhbtVfbFSbIoBjLQfD2FDbtI5tGfbXomUYiTDSZdqqkIVw4JTXmXjrXKViViQAO0e6NicqRoE9rsiwylJIBFCaUaLLFZFKKRhOIlkjSsOLyt6kSpbF1CY7GrFOTg02UyhzcUkq/zE0ArUStgAlNW0SKcA0c88/r3XX6zuSsmgRcmK0RYI7vNT/oVc/wBKtcqUe6S6/upqrxy5xrf8Rrrl2GdJXJSES1pKVAOWNQVNwUPCCf8AC27DJPWKDLW1C9E6Djr4Rp/8Qkomyky/qyomoUQ4TnrkCQI52ukmnyzo1OT9GUsgCam0YgtSmSUhAJTXVyDveJ3lYVlSFY19XNc4SKBlVwkEaPp9nXQqwdGFy5E+ULVJT1pSSzK7rnXV8NRv2wwlXd1spFnUqYAkulZKC2b91qVNBqYJzYz3pq4b9bLUXWhZZKlqDaYcuafKArMoSMeBSgCpk1qAgNo2asX4RGqsXREJU6pqiMKgCMQLkEA97Qsa7IotvRuUAl1DE4dRWQGxOoMKElzmNYP5GH6zeK768LLHdUxSQqZaAMQBYqLh61ciLpF2y0EvaUKc6ry4dqEVvss4l0hCiSSShaTnsGbCFE5a0qZYrsUPjFLcv/TPj03M2xoV3bUlO1lUP/OHFmnJKBLmlE5Oai4egbEkPRTb4+XY3IYM2sHJnqdJGYLhQG8EZagw/XL9Uyn4Kv3o8hExQkzGKqAZBaSXbTJg7UcZaxmhaptnVgWmgJ7J1BJNDxOcaVU2YJjJlmZKmNNYB1IqygDsSsGnCHk25ZdokqdnqUrVRilgrEW7DHRnGo1DMmtM7dt4SZtAvCr2V0PI5GG6JIGSh5GMVfPR6bZlMQSA5fUOaU9+ULpF4TZYLKO4HtDwOUaZ0+kkfIEQmFQyKvwxi5XSVaQMSEq4U9YaSOkctw4VLOxQPqIQeYl6gEcKx2Pl5R7Y74lrHeB4F4Kl2mUvJSVeESYb/ESZ2JIz7Sj4AD3xkbAh1HgY+l310cFstEqWkpQEy1zFKd2S6QS32jujH2q4JtknFE1BS6XSS1RiZ+ySNIbjdbc8efH7/T3CG298vX9BGt6BBC0TUFJJSoKfRlBgOPZPjEOifQ6ZeM6alBACD2lHJLu28ksabofXBdS7OiZJWe2iatKmBIoWd9lIPr7M5sbl9fam/wCy4EJIp2m8jErlsWKXiwg1I36bo7pESEIcjve47YuuKY0oVGZ1g9uh1IwpTwhR0fmfW2wsaz9P/GiGAnHRQ8YXdGphx2v/AOQcm9hEKOFq4+EeEbX8oICgc25xLqxsEQAKkJ2DwEedSBlB5lJ2RWqSmJAVJ2xVgHsjwhgqSN8QVJT8iAlUyWPZ8ogQnYoeMMly0jQeERMlJH5xaW2bvezJWZXaNFF8Qduyd24CJ2C1YZMrtAAEpPmziHM2xoP6mMVetzTUqWUA4SaAHKu+MZ4TKabxyFXfc82YAQk1yADlR3ARsLL0INllC02xSZYFQglyNmLar90flGx6GIlWOzoHVg2jD9Yt9diTnhFNmUU37ZJdrUFTgVFPdGJQSngkFo5ZfIwntqcd/CWy3nMmd15Uva3bUP6fXhlF9snS5ct2c6k1JMEzLjlK+1NS/srIMCK6JS1H/WtHNYP8yTGZ8viZvDnSicUmSZhPbK2Ap3WBfbmYFlXupMtaAE9qhOEEtqBSmlYe/wDpNCa9ao7lJH9OGKv2ZLlKxBJUod1nIB2tofGLL5fHrruqcOWym2Xr9ClOonr5g7KNEJ2kbf02xiLbfS5neJxanEa1J9Kcoe3ndU9dpE2fLUqWpTMkh2+yDV0pyc8YPtfRiTMIPZkgZ4VFZVxxFh+cc8ebj47vLzfN/wAN3DK+PEJLF0jAQlK0BRAZy1Wo8OOjl4pnzFylpKpZTiAUXKCCAcKs0gg5boss/ReyJzK5nEsPIe+GciTIlD6uSjfR38THPm+Zx3GzHezhw2XdN7FctkURhCgoVbGaecNJdwy1FgZhJ0xqrydoSSbwKR2UpA3AD0g2579CJwXMUAHBYqYZMWc7vOOfD8i53W63eKJdIujnVSU4CtBQcsZBIUpLjFs9IwN3XvOs8wkErCmUtC3wqIS75u40UNmwtH1Lpd0ns8xCUS1pKiXzFB8+kfOLyuzE5SH935R78Or+uVnTb2K+JdrllQRjADKSotORk5fJSQ5DiheoBjOdIei4cTpRM2WkswdqaNooezkdIxyZ0yQrElRSoVCkliMtc43/AEY6WImoMualPWEYVIfDLm5dtIySsNUDlmw6sMLJupE5cyuFKSyW3k7eEETujM2XLK0zEqQASQ+gzpG4vK4gFqmWeocFVGJS53hlGofJxCe87Wn6LMOIhwU4VULuxDbY1OxemCXZZjdZgXheigFDwIi+ReEyW/VrI2pYEHeXjeXHaQLGkBi0suxBYsTUQu6MXdImWdImoCiVKrsqBnnEGWtl7zuslzUKwTEpYFNAQXdwc84FsRUFFUzI59pmq9OyW8I0N19GUWkTFYynCspSAxy1rxgGfc60zFWdJxrFNj0x6mlId3Wmfpj9vtrt50P6RWqzqmfRikBSgVYg7O4Gx2Eau5LQoJVjWFTFrUtSiGxEl9sYK5Z2FKztI98FpvFQWcKlAN3Xccawf6lv+1r+LMf+WTy03S6filoH7/uMXdHZjSEhkqqcxvjKpvNc0MspOE0bOtIY3dfcuWOrW4bVnFa6V8ok1ZmI/wBsQg6J26WtVqo7zisbgqg/lg+zzkTKoUk8DGb6DKIVPY6p9VwpufqzpFiFgZEwB1r50O6JS1E/pCDDrRtHp744q4QIBE8OwtzgS0pEe4YHE0jOsEYYkpWW0ikpTs8oLjwpiILqkkxCZZcmLQaUCIKlCM2NShD0lkqSQLUgEhgXFN9YLsF8IGdpQvJnUKMGJzzJrHzKdcwDNNSQah0kejxKTcSlBwqWz7Vf2x8z+Nx/XUz8/wBPR98t70+zWO2y1IWTNAI7uFi/E1A2xG6relAUqf8AWFzhZTJbR2LR89uq5UpRgPacuS5AyYax9eumx2ZV3plTOrwpBLEjsmrcfzg48Z3jj696ats7rH3pegBWsJCE5kDIARi5vTabj7rS+eNtuzlDnpOnsFKWIKgkgLAYbX0Zozk67FTEtLQpSqB2KiQkMliAydK0eOnx+GZy5Z9scmdl1D+13rLCiy1Yc0vVRBAagffA/wC1R9lM1XBBH8zQRd9xT8CAU4SEjMilOMGi4pmpHjHPPgtv/UzOfpULdMOUlX8Skj0JjxVsWkFUwISkByyiT6AQ2/Y8zQJP8YhffNyWhcpSUSgSWymJ0L6ndGcfj5WyXHUN5J+spabxtBV1wWQARQHsipYEcjD623jh6ldWUcRAGYwu1eIgS13HPCQlUtZJp3Xqx9kkbc9IMu/opabQUoD9hLBJdwKDWPflw47xs604zO6sDzekqSoJCVd5IJJ3h6cNI0t6WlX+sCmubnMAZbwwhLbP8P50lQM1xV4slWEBQCy6HBYhw445co6TGeh9rBFplInJ6yX/ABJ1SfhvjOWmThLg8c3eNfPu5Un62SR2g52KBBLbtxELrfYQUdalNHrxZ2LUBau/OGVXEy6KdL1Ypcmc2WHGaY3YBK9hZxiBDuHfOGXSG5CsGZLKStikAggK1rXNgOFQdDHzufKDuOJfSNl0T6UMkWeYnvBsYzW5ZD0LLSe6rkd6y4yml9X3ThZsjlEbpQZMrCDUEsC7bYlbGXPlmakIUAcMwENMZwRuZwa5PsiyRNGMyyF4kh+0KEOzgvXONBR0YWZSFhYFVFVHJyGwQsRaR9OmLqzLIcHSURD6TKYHOp1ePmt/XmZk9WGiQSkNR2LOdrxIT0dlJMtWJsxnwEO71kSxZUFKBjxsVAZhlUfXSMhZJ5BSnQlvEs8bC02aZ9FloJGHESGD17XxjPt0sn03vv8AHl7XPLkCXgUolT4sW5t1M4D/APTk9YM9GHDsxMpk50NNDrDPpIkgy8SAlRBcpNCzaOW/OCbBJUbOVJmYWCnSUlj3slZHKNObGAKxFQyDORo+XofCLejF4mStRIxJLYhrR6g7axoLvlqFimFkhCgsEkV1ArzpGVsSQEK9pw21mOnGJPolntEqYnEjER5jjFqJqR9pQjKdF55Ta5aSVDE6acCwO4ERtBbhkpt9D8IYKjLnA0xc2iXW6ODyi1MxBq4/D+UUzG0bwhDzPZ5fGLOsOznA5mcPAx59JG6BL+uOyImYd/hEApJ/WPeviKXWGJJWTFYtVWpHn0gGDZ0+X2uxErJlS1ITol8RDO9WBakbbotY5Rk4VSCVZqxkKdtQ+Q3AQeq7KFnAOYBoeXM+MEyJHVjFoObZg05xy3b6b1B12dFOsLpswA+7+Yii8rsMkkTJMySh++5Cf5q8oKu7/ET6KDKCEzACGILDLQ1flCjpJfS7QoT7QsIQO6gabkjbvjUx35Fy14LDdCFrKipapbuMfdHBLurmWgyXeZR2ZOJYyIpgB2k5DLJPhCr9qoWgrW4QCyZQPaXvURVs6Uy3tFq78lAdkFtKACNSa8MefJmq0TjVUzDuSl25kt5QmsV9KVNSCtRTVwQn2TsG1ootXSAFKglJcghydohFZ5jKfcYZtN/JUmYFETFggswIYUG0c+cemSdJ00ckf2RkLvvJSCttT6BoKXfcw6tygu0fW23zJKm6wKDAssMTVWqaDL2TDe7b16xCVAkPvqCCxHIx86tFrWtRUpT0ADnY/wAYZ3ZeAQlKQXZ/ElzCn1+5b3RapS5E6s2VkSe+k1B4t6Rmb0u1LlozE62LDTEJUTkQBmO8Pf4xrrptvWJQsApJHdUapYkNXY26M3y3LuaJrLMVLdKg8s5j2d4+Eau4bJJmSzLBS6x2BkJgDuAdvp4xYbKicCVUXwoRvhhdAkywKJJBFFJFGP2TGL23jNMF0o6MmUskDsk9k58eYp4xlbbZSkFSXCmAYE0ZQL/psj7ZfV52eZKUlSFHawD5ioPtM9Y+ZW6w1qlRYBlMHNXqK+EMosLr3Qu0zglSlmcJaFIJU7YQyte8QxxVOlGeDrJeypTCdVOWMU8Rodo8hFcqylNrxustL0IpkcPCjcIDuuVMmTLQFJWxJKQpsIJKu9rsqnL10wdjpDJoQSRqRp4x8/6R3QqTOUUuqWv6xCholRJrsY08IOXZig4CkpWdNC50Y1rDvpbMYzQMhZgmo/7gEaDG3Vd6pi0qbsCpO1jkNsfSrBZ8UlDEjP1MYq6Z6RJSCQ75PvMae4LwTiKMQY1FddfndAg/StLKl8FeogqxSwbMkYXcK27VVzhJ0lvITJygO6ghA45qPjTlDzo5bcUlSdZainke0D5kcoUUXzLMqwLQAKkOaue2DtZ8tMhGTuZuuQ+QUCeDh43fSmRjs7YgHUH31p5tGbuy6MKgpKwdKCofVt0Bg66SDb0FLMZqy4ybtEcqRuV2dJqwLvX5zG+MhdlkVMJIOFIUrEtmer9kan0hhfV/pkS8CXUtmqXI3k7YYxaMtl+SpJIWCkbszyIhVP6XWc90TRyEZ25pBtU4qnEqAcs+bNThUUjWSrtkj/oyx/CPhCt6LFdK5P8A3P8AjFczpTKY4Qt9HwtzYQ7Njl+wn8Ij51eJBmzMLAYizZZwKdmk29sS3UssWdsQILaMtmeLl3yjCQlanahIOen24J6KyZa5ZdKSoKq4GwNDK3WGWw7CKqSO6NtYuzsjsl7JDqXNWVqqosrNmoyxTlBKb8R/uq8F/wB8Kr+kJSoYQA+J2pkogQrQz1DiBqPq1gs9omJM0hRSM2ISkNuoTFU2+UJ+1XdDL6Ekyyguzk0URUhjkdkKx0eSnu+cUZLrbfQfsoQToolJI8xGevVKpynXMTwKh7njR2ro1i05gfCFs7o0xyUfGHZ0R2eypBOKYkfiPoIJ6mSP+s/CWfeoRcbkzzAG6Im6N/nBtIf5YZqmnglKfV4mLVIGSJh4zB/SBEVXVv8AOIm7t8W0tN4yf9gH7y1n3x5+2EDKzSeaX9TFRuvYfOIm6yNYtnQpPSBQ7suUn7soRx6Tz9FAcEgQGbt3xem7m08R+cW1pG039aFgds00GvhG+6IqP0aWTmcR8VGMZLsSQoMljwcRvLoSyBoDVtm2A760eWWfhiAmZxQDEgYtLbptXiVks4Lg1EQMXSlNBpSllrsacTpo4gdFlIxMS+4n1hpNDmIAQ6G2eNyuQavSutKwt6bpZE5W2WhP/wBqTGuWYxvTyZ9UreUDzJ90IVXfZkiRJNKoB8XMae6rIkJBADnOEEsNJkDQSkfyiNNYl9hPCCeWr4Zu95FkRMONYSQT2a5mvvy3wHKveRKfqioE5slwWyzBOsJbxExapqxmSSTiAIALnzJhSLSWq5O9Rh3BcbJu+2wmdJ8ScJlBQ/8AGYDVeco52eYFaGX2R4MYzCp7/qYgVwhqVX8sJKUIUNjpFN1PVozk5a1KLviOcU4tI8i2tD5RnJ7uJNXpT0gj6bafamfiPxhTHsS0bfTLT7UzxPxgA2VfsmKXj14DoXZlTZb4MYfNovVb55ZyuhfIwsJjsR2nxiWhNoMxdVBRbcdrxT1CvZPgY8CjtPjHuLeYi+xpFPj+kVqPD8P5Ragjb5x0wJzglZLpko1/t+EKrdYcQLJD7+sHuMPlA6KI9IiuUsjvv88I0GMTIwg1LvoVH1SDBSUUEP1WXQlR4PFE+wD2gOJr7otAltEvsna22vrC6zlROUaY2MEM4fifcqvKB5V2kElkM2YxmLRgGUVYcz+KPBiHHl8IPkWYkOKg9oYXavGJzJWQU4c0oS/nAtla5kwHKn3R/bFgWosRhy1Sn4QVOugkvVj+6RsgyVZAGAFW2H3xEtmTVDD2RXKiAPEmNTddJacstGbyLQktklgHwsfGHdifAlq01UffnEtjxM8Y9RM+fkwODy8IhbJ6JSMc1SUp2nU7BtPCJDVL2MYskzQxdhzjB2jp7LSSESlHeSAD5E+UC/8AuDOPdkj8RPoBFpbb6dP+X/OIi0cPGPn8zptaBUyUgbwse+IDp3O/2pfir4whvZ03Z+UYnpyosEvqD5KEVnplP/2QODj1Bhbe1+i0P1kpQNKpWMw7FiiuZiUaG12gBMtNaITwPZHi0aWxzewmhyByjA/t2SrCFJWhkhLgBQLBhqDGsuS85E1IShYKkgBjRRpmEs5/KCRq3okvyUkLUzgE7Mn2QvVZUipyOZw/nDbpEfrSEnTIPTi49IcSbP2Uul6D7SdmzCItLbDmUirAEZ6D1isIRqwfdG2vGSBKWUIAUASNm/IQLY7LLXKT2VFLUxJcxaW2Z+jSW74/D8IGMiX7SeDGNNaLkSRRKxvZO3YTCS8bqwVSpxs7PuUYtLYPqJdajzrE5VjQdUji490WWGzhRY+kHi7Afstyi0vsBRdiD9tHifhA06ypBIcHgaQfNutSXIqBvHxheiUpRoBzI98WjKs/Z4Z8SfxD4xWqxAajkX9IKkWFRzpwY++OXZClqn8L6QLYAyE6PHfRQdYsnJbw2NEUiI7fW5L5FjFikvkIrQo7vCJgbvnlC5olP7r8vjHrHY3zwjyYk6B+bRWEkfZPMj4QwOcjM+R+Aimcs5Yh/Ek++LnJFB5iOmqpRxud/GsKAqlhQqEcHoYmLQrL+v8A/UWyxWrNuf0rFoI0fmfc0SK1gkudtAcJ+MF4AfsnwP8AbFlnAJoA4L5j4QYZMCAiWn2Dxy9wiUxDVdXAl/UwQqWHyT+GILYfZfxHuhJDeK6gGhz/AFGfhDVFpSiWFTFBKWzJ9NTCW+7KpZSpKgGWFdogpb7v2m8Yz97XValKKlqxhqFwKfdenCBHls6eiWf8ulyMlr15bIy9tt9otswkkrJ0ySn3AQtnWWYM0KHItDXo2uYCsJybbrEqYWO4ES2K/rFf8Ry15w3SoANhYbvygUrmN2k+BHxiC5sygCDzUInLdpX0otOIhIyFTx08vWE1hS8xA/eHq8GX5KUlZJ+1WArESFggKJ/dDmJ0x8NdNncYX2tGKAJtsmD/AHOYaKplomHRfzyiEid5yEsCAxoOMLNYumTlHMnnFLxNw4sl/rDJmgTkjLF3hwXmOBcbo3Fx33JnMlCkpIDCWoMobaucQ4NwEfLzHgMS0+tX8GkTCVZJyJd9jAljELil/wCXlv7OQBPD9Iw9j6WTUoKJqUzknPESDsYkZ8xDez9O5YDGStI/dmP/ADNCGrSkAa8MoW3glJNVFO5S1N4FcHXFeibVLK5YXhBbtJAqzlmoeUXWiyvqU8Ke+IMscKTkgg6pUl/ngYNmS2ZmO4qrBSbtUMwOIUAfGOVZ9r/iB90CpdaZiAKlSaVo49YQps0tsQOJOjADzKjGumWBTZE7HY+sCG7BkqSDt7LDkSG84jC+xFAT3FfiSR6R1oKSpKUpL1JZQJA/DnFsiwmatcqSElSQThBS9N7AcngSzXbPlqU9lmKIDl8wC9XA1Y+ERVWizhiRLVpmsOORAgQSlSy6ml8S55gE+kSTdc6chU2VLUqTWpUCaZipcx1quyfMCcFiWkalKFHFxOyIvpuJ/wBI9B+a/CPVy29+jRX85iBlJfzn8I5Kzr5Ax4pO8+I+Edi+aQhxm/LGK1h6v884sCtyvER0xWzE/CFKur4Hw+EeLSlu6n8H5RbLQRmT5jzeOmDVgfna8SLytCSNfuoc+Rg+UoEOkEcUkHwJiiRMLs4A2D5eCMJ0LcokkZo1fwjxbaNTc8cutPOkQSAOPj7okFUpRJGOm+IyrKCah+SW5D8ovVNrlQbYh14NCH5D4xFGfYkmgAL6YU++F0y5EIc4WP7qED0VGglLDUB5iJFVPjEGGtssBTArDZlUt0eIIglFlBTixJI3a+IHrGvOFWvhAE9SJZzHDrAD4FvWIajFXzdipgGDzIA9YGu3o9PSoKwJI++x5MRH0CWoKDhHN39KecRVKdmcEasSPGkRnUY60WWbohte8S412jzgC0WdSQCtDJLVds+PwjcWwkAOQRuodmrmFBlIUw6tKte2DVtxYecNjlhlbazc26CZeLXMJBxU27fKF0i71LNMtpCgPFmj6DIsssJIwICnyShi2j5E+JEAS7MlWIYAEirhJSBubIRZSTwODkyytmU8M8i4C/eBLOQK/wAr030hvZejclQqBo7rUD8PKIiyhUwMykbEkMPA5xpJMtKWwnZnp4l/WMvSWTbkkSwGGHeA5rUO9PKGN33YgDuhR24EA+UXWntCgUr7qq+GkWWGWAGCTTQkknjR4gOkyUgUpyA9I9XLGqQfnhEpb+yR87YmeB+ecIDMk6EcS3oYrMpOqj+IxetSt/n7jFapZdyhzto/xiQUhA47XT74pnSEkOCnmEn0EMMO4ecVzJYIcS0neM/SBE6bslOVlMoE5qAIPkYxE2f2ll1sScLLIYOWG+PotumBEpdCFYSwpUtyMfLFTiXiMaXoxYguUpSytsTJAxN/x4w7TdBHdnqG7Gryq8KuiM0CUp69rIE0p4QfbbxKVAMt9mPPwgNa+8eyUEFXbTi7SsRzIqWGyK0FWrR0dEzXqycqfPKKDLbTmDX0j2OhSdnnlszzYxUu1DFk/g0dHQhcJr5ADkPfEV4/aHJP5x5HRJUqzgh1egPqIIRZgB8j0jo6JPE2eru/zxjyetQBILNuf4R0dEQE2eRVRcfO+LJFpT7MdHQEeJafZSOQj3ADoOQjo6EPFSzt8z7o5JB0Hv8AN46OiDwyd7jYoOPUQOLGipCJYVtwD4x0dEiu8VrD1QANQkvV/wB5tIEtVswyyTUJNQAQeRxV5x0dGq4cd7sHTLWEyxiBCCE90gmuXeHvipK0kgFL/Dwjo6N8k04fByuW7SuajDNYhLEjuuPyjSLQWG/fujo6OL6CE+Smm6rFiPOoguyzSoUYco9joQKlUeOStw4Hj+UdHRJ4Q36xWqanYY6OiSPXpyY/POIz5YpHR0CJL0tyUkpILNUsnyjFWizy3JQFAb2fyjo6GmPZU5UruqIdiWgixzCpSqqrvr4tHR0ZL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3566" name="Picture 14" descr="http://green-it.gr/wp-content/uploads/2014/10/plimir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31840"/>
            <a:ext cx="2507391" cy="1368152"/>
          </a:xfrm>
          <a:prstGeom prst="rect">
            <a:avLst/>
          </a:prstGeom>
          <a:noFill/>
        </p:spPr>
      </p:pic>
      <p:sp>
        <p:nvSpPr>
          <p:cNvPr id="23568" name="AutoShape 16" descr="data:image/jpeg;base64,/9j/4AAQSkZJRgABAQAAAQABAAD/2wCEAAkGBxQTEhQUExQTFRUWGR0VGRUYGRcbFRYZHBgXGBgZHBwYHSkiGRwmHRgbLTEkJTUrLi8uHB8zODMsNygtLisBCgoKDg0OGxAQGy0lICYvLTQsNy0sLS0sLDA0NCwvLywsLCwuLCwsLDIvLCwsLCwsLCw0LywsLCwsLCwsLCwsLP/AABEIAJUBUgMBEQACEQEDEQH/xAAbAAACAwEBAQAAAAAAAAAAAAAABAMFBgECB//EAEIQAAIBAgMDBwgJBAEEAwAAAAECAwARBBIhBRMxBhQiQVGR0jIzUlNhcrHhFiNiY3GBkpOiB0Khs8EVQ4LRJLLx/8QAGgEBAAIDAQAAAAAAAAAAAAAAAAECAwQFBv/EADcRAAIBAgIIBQUAAgEEAwEAAAABAgMRITEEEkFRYXGR8AUTgaGxFCLB0eEyQvEjM2LCUnKyFf/aAAwDAQACEQMRAD8A+oiMEsSATnfiPvGrnVJyUnizMkrHrcr6K9wqvmT3vqTZBuV9Fe4U8ye99RZBuV9Fe4U8ye99RZBuV9Fe4VHmT3vqLINyvor3CnmT3vqLINyvor3Cp8ye99RZBuV9Fe4U8ye99RZBuV9Fe4U8ye99RZBuV9Fe4U8ye99RZBuV9Fe4U8ye99RZBuV9Fe4U8ye99RZBuV9Fe4VHmT3vqLINyvor3Cp8ye99RZFVtXFlJYIIo4zJNnOZ75ESMAsbLqxuygDTiTfSrRnJ3bbwIaW4r32/bBy4gwxh4ZWgdBdlJScRMVIFyCNQOPVrVry1ktZ4i2eGQtj+VBTCxzpDCWndtyjNl+qRHclz1OVQ9HqZlU9dFrXs5Pj/ADqRh+ju1OVKoWMaQ5MuEZZHvly4qR0LNbqUKD31MVNuzk9u3crjC11uJNmbblxBWOOCFJN28rGTPkKiVooigsGtJlLXPAW0a9RJtY6z2bQlw3hsrb7TyYUCKFI8TDvhcFpAVIEqGxAAFxla1j7DYGXrK/3PAbsBx8ZKcY+GCYcDdCaNirMWF8rZspGQh+F/KHA3BtRTere76ktK4hheUTBcM8sUWWeaWG0aSMyiITa2Fy1zEOrQE9lX+7G0nlfPl+yqa3bbfJBgeVxcwloIxFIJMz6gxsMRLBFcEcGMag31BcUakr/c8lt3q5ay3FhituZcDBiBHDvsQsWSNzljzyKHILcbBQx/8ahuWu46zwuMLXsLpym3u6GHijOeBJyWWRgDIWVI7RKSOkj5nOi2GhvR6yveT6kK24Tk5brupZBANMNDiEGV2F5d5dXZFsoGTQm19auozulrPO2fL9kNpLLYxt+UxWaSJoYxbExwRH1iNPHBIfY6mQG3DpCqx1mk9Z7fz+iXZbO8P2NbF2+k+KmgyRBRn3TA3d90+6mzLbo2e1u0G9Vbmo3u+8hhexotyvor3CqeZPe+payDcr6K9wp5k976iyDcr6K9wp5k976iyDcr6K9wp5k976iyDcr6K9wp5k976iyDcr6K9wqPMnvfUWQblfRXuFT5k976iyDcr6K9wp5k976iyDcr6K9wp5k976iyDcr6K9wp5k976iyDcr6K9wqPMnvfUWQblfRXuFT5k976iyDcr6K9wp5k976iyDcr6K9wqPMnvfUWRWyzsGIDMACQACbCunTxguRgeZaxYeQ5iFW2eT+77xvZWpPR5OTZkU1Yk5rL6K/q+VV+mlvROug5rL6K/q+VPppb0NdBzWX0V/V8qfTS3oa6Dmsvor+r5U+mlvQ10HNZfRX9Xyp9NLehroOay+iv6vlT6aW9DXQc1l9Ff1fKn00t6Gug5rL6K/q+VPppb0NdBzWX0V/V8qfTS3oa6PBhkzBci3IJ8rsIB6vtCn00t6Guj3zWX0V/V8qfTS3oa6Dmsvor+r5U+mlvQ10HNZfRX9Xyp9NLehroS2lsLf5d5HqhzKySvHIhIscrx2YXGhsdalaPNZNEOaZ4+ja7jm+5XdXBy7xrkh95mLeUzF9SSbk3ve9T5FS97oaytY8Q8lkWQyCBM13OsjFAZSjSFUa6rmKKTYDW/abvIqWtca6IoOR0SABYAAu6t9bJpuXaSEangrOdOzTgAKnyam9dq3wNZd9RjafJwTsGkjOYApnSeWJyp1KFoipZSRwOlRGhNZNDXRFFyTRZVlSIo6osYCTyomRL5EMakIyi50II1NT5NS1roa0SSPk2FxDYkI4la2YjETZGyrlW8d8hsOFx7eNR5E7at136DWV7nMJsBQsJSIARM00f1jdFpA+c+2+8bQ3AvpwFPIqb1lbvoNaJGOSMeRo9wuR0eNhvXN1eRpXHsJd2NxqOq1hTyKm/d7ZE66J15OKBAu5UjDjLEDIxCjLk4Hyjl0u1zqe008ipdu6xI1lkKNyMitYQlPL83iJoyRI5d0JjYEoWJOQ9EX0AqfJqb136DWRNJyUjKyJuECyxpC6rIygxx5sigLbKBmPk2p5NS977b+o1ohiOSqOVLQKSk/OlO8e4muDm09oHR8nQaUVGosnssNdHrDcmEj3JSBFMFxGRI2YBlytmPF7j0r668dajyJ70NZFlzWX0V/V8qr9NLeiddBzWX0V/V8qfTS3oa6Dmsvor+r5U+mlvQ10eJYZFUsUWwBPldmvZT6aW9DXR75rL6K/q+VPppb0NdBzWX0V/V8qfTS3oa6Dmsvor+r5U+mlvQ10HNZfRX9Xyp9NLehroOay+iv6vlT6aW9DXQc1l9Ff1fKn00t6Gug5rL6K/q+VPppb0NdBzWX0V/V8qfTS3oa6Dmsvor+r5U+mlvQ10HNZfRX9Xyp9NLehroosRozX43N++t2CtFIxPMf5XztHsvGujMjrFOyspIZSC5BBGoNVnl6r5LQz6/BndlvNNgcXK2ImXHxSbyRC7iOF4hnjiVA1jA8YFzrnzljroMk3qpS3X/q/XoykVd25fx/voI7VGLfDbNKyTyTY2WSd0TEyQCz4eSVI1cXyJGAthaxKnrYmolBqWotifW6x454cCYyvHWe9dMSxTbE+COLOJlaaSDAYU5QWKPiGbEJ0V7XcILgAnSok8Jau9W6dslLGN9zv1KTA7enTZ20MO82KM8UazxTSiaGZlky5wM4D2SXMLjTKyipezV2SS54q1+eKfIi+d9sW+Ttjblgx4bSxBwkLrK5xrbQjjnieR0jjkzEbgBc2SDLltYHMCGNyaf7Qtx/8AzK9+W7lzIeUr8PlW67XzNVyGxM7885wRvFxTLlV2eNBu4iFQuAcut7WGpOlSrai9fljHXfp8IzHJTb2KfaCmWV2w2IfFJHdoirbpzkAiVA8GVVa5ZmzW1sSKiDvHHdf3z/n6Jng8N9vbvEm5T7UxfMxjI5JlgeZpGELRCYQZd3ht0ZVKkOwVyPKO8sOyqu6st/y8r+mD4lsHfh8LP3y4G52DvubQc5IM+7XekWAz5Rm4acezSskrXwKRvbEnfzqe4/xjqpJQ8vtrGGBIkkWKXFOIEkLBd2Dcyy3JFskYYj7WXtqM2o92Wf69Sck5d32fv0Mbj9uSNgebDFZpsNjIsO04xDR72FzeJ3mjJZcyEBjr0lap/wAnF8780n/yiH9t1y92v6uRYbTgxKrgVixJUYv/AOHKVnlmCjpzb6KRrHeZEkXNoekvoip/3tsz6fvaVyjfb+/1/CHlDC8Mu2GTEYsbrBCWNTiJiiPIMTmKqWsCN2tuy2lUb+1vj+n3wL7Vy/ghi0xO4wcUcryvLiXBWHaU7ZgMKzZWxDLmSxXNksRoPSqzT1rLc/ldSI5X5fka5Y7UxcUeDwomnOKhh5zNJBHK+8kQZYo33a+bkcPfMADk9tG/vbWS9+1fqgk9Wz29/Nvc+jbF2kuJginTyZUDjtFxqD7QdD+FTJWZCd1iYvkljcd/1HER4iRykSu02YxGBS7g4bc5FDJ9UGzByTwJ6jVYtajb7e30/haS+6y7Wz1FOVm08auDixUbzrHK7uViMazqJLLgkAlU3U9HOoGa70aastv53PgsvQYNN7Pxw55n0LZgl3MW/KmbIu8K+SXyjPb2Zr1eVru2RWN7YnvAeaj9xfgKqST0Bkf6j4YtDAyy4iI84hivDLJFmWWaNHDZCM3Rva/C5tRf5Jc/hkt/ayjwGGxj7VxBjkl3GHmVXZ8TIUMfNIzuhAQQWLsG3lweP5wn9rb/APLv0FsUlwF+TaySybId8RiyZMJJK67+XI7xGDIWXNZvLa9+PXVpYOX/ANV8d+uJXalxfyyTkNtLGudlc4Zd3Jh5WDCaV5JiFSzTKygZhfTVuJqf9mv/AB/Mfcj/AFVv/l+JH06qljL4qeVNqoolkaOTCyybk5d2rRvAqlbKDc52vcnj1VW9lLhb8/onNxKDkZt2XeYZ5sUZkxODkxkqNu8uHZHjHQygFU6bLZr6pxq+CTW5J9e8ORDu2uLaIOV+O2gmGw86STrvi5yRGISLNMy8zjYSqbxqDZlXUm5/CLNSUdv5zd+GduCJumm9n44cz6FIH5ud5Yvu+kRwLZelb2XqZWvgVV7YjYqCTIcucIWxGz7TYmMSYjcuIppI1ZNzNJqEIBOZF17NKRwmuT9iJ/42MzslJZn2iXxL2D4sKEx2IE6budsloB0Y1GUC4PDS1jVXhSvwLL/O3H8Hjam0pV2bs3Dxz4wTYmFcTJOm/nxCqIg97rdwrTOg7MuYVkq4VGo/63/ifewiKWrjt7ffE9bd2piseuzDhjMks0OI3kaYiTDZJo9wjF8oObdvm6JGutQ19z1crJrvaRF4Y7++QxtzDyxTY4tisUXi2Zv+jNKIhMy4iN3WMNlXzYIA4HUa1WTwk1vVvktBXlFPvIuOSmMxbY1VxORRzJHVY5ZHVryWzsHVbP3/AI1d/wCU+a/9su9iMayhyf8A6ljFLIu12jM0jRPhTLumy5EYSol1soPC97k6k/hVY5S9Pe/6LyzXr+P2Q8mse0Q2lzieSSPDTt9ZJlzLGMPDKw6CqLAs3VUXtBPn642JznbkZzlZitpRRYR1eZWmBASNocy4uV80UUgkU54EUlSE1spJ7amzU9Xly/8AL+EYOLlz58P6XmK8t83HMb24Xvrb2UeeAWWJoUjZ0dGjidGaQFWYkMC7XBUoRb2UB75rqzbmC7qEY31ZReyk7vUC50PaaA6MMeh9TB9X5Gvm9MvR+r6PR006tKXxuDzLg8zFmgw7Mct2JuTkJZNTH/aSSOwk2oAxOD3hvJBh3OUpdjc5SQSusfkkqDb2CgONggWLmDDliVYsT0iU8g33d7rfQ9VASxRsubLFEuY5msxGZtBc2j1NgNfZQFVLyZiJmdMPBFLMrI88ZCzdMdIht0dTxv21Fla2wm7vcsXwd0WMwwlEKlVLEhShBQgGPQqQLdlqs2277SqVlZDGeX0I/wBbeCoJIHeTep0E8h/727Y/sUB4x2AEwAmw+HlC6gSdK1+Ns0ZtQC67ChClBg8GFYgsoVcrEXsSN1Y2ubfjQDUeDyhFWDDhYzdADYRmxF1G76JsTw7TQHZcLmz5oIG3i5Hub51F7K14+kNToe00BFhdmJHbd4bCplYuMtlsxXKWFo9GK6X7NKAYSJgzOIoQ7ABmDHMwW+UE7u5tc2vwuaAMPEyLlSKFF1OVWIFySSbCPrJJoBTG7K3kc0e7jQT33pR8rPdQhJO74lQBfjanffPaTfaMzYcuFDQwsEYOoLEhWXyWH1ehHUabblbYWJs8noR/rbwUJIMC8m7j6Efkr/e3YPsUBPnl9CP9beCgI542cAPFCwBDAMxIDKbqdY+IIuDQBHEylisUILm7EMQWNgt2tHqbADXqApwBHFhMuTLBAuQFUsbZFNrqto+iDYXA7BQHYsJlyZYIF3YISxtkB4hbR9EG3VQE+eX0I/1t4KAhbDkyCUxRbxVKB85zBWILKDk4EqO4UBWPyZiyzBMNBFv7b1oyFaQZsxVjutQ2oPsY8DrRYWBZzQFyheKFijZ0JYnI1iuZbx6GzEX9ppxHAMa8m7foJ5Lf3t2H7FATB5PQj/W3goCOWNmKlooWKHMpLElWsRcXj0NiRcdpoBaPZSK7SLhcKHe4ZxYMwbVsxEdzc8b8abLAmhw2QgrDApCiMEGxCDyUFo9FHUOFAcjweVsywYcNdjmBs13sXNxHe7WF+2wvQHZcNmLFoYGLru2JNyya9A3j1XpHQ6antoD0kLBswihDBcgYMbhRqFvu/J9lAc5ud5vd1FvMu7z5jmyXDFb5OFwDagFMZsgSK67uNRK6ySZXsZCpTR7xm4IQKe1dNKLC3DHv1xDxuOTQF2RmihZozmQliShIKkqd3obEj86AzOM849+OY+0cTQGrwXkn33/2NQDFAFAR4iTKrNxygm34C9Y6s9SEp7k2WhHWko7xPA7TDWD2RiLjXosDroT19ornaF4pCurVLRl7Pl+jYraM44wxXuuZ3G7RC6R2d+y+ijtNvh11bTfEoUFaFpS3Xy4vvEUtGcsZ4L55DOEmzorekoNuy44Vu6PV82lGpvSZgqw1JuO5k1ZigUAUAu/nU9x/jHQDFAFAFAIbTxboUCBTe5IPWABoOzjXL8S02po2pqJO7d78Da0elCak5vKx7i2nERfOq9oYgMPYQaz0/EdGnDX10uDaTXNFJaNVTtq35YoXg2kWlUAARtcKSDmJAvf2DQ2rToeKOtpSpxX2O9s7t/hZ9syz0ZRpt/7LPci0rsmmFAFABoCDAeaj9xfgKAnoAoAoAoBHC7RDEhhkNyFudGAJGnt04VztG8Sp1Zypy+1ptK7ztu44ZGzU0ZxSax38O94YvaSoQBZuGbXRQban268KaV4lToSjDNtq+OS3v9Clo0pq7w3cR6uiawUAUBBjvNye63wNATCgO0AUAUBBjMRu1zWJ1AsLXNzbrrX0rSVo9N1Gr5ZccDJSp+ZLVvY7BiVdcwOnXfiO0HsNTR0inWhrweHxz3CdKUJarRDhtoK7lADwuG6mAIBt3isGj+IUq9Z0obFe+x7MOpkqaPKENZ/8DlbxrhQBQGNx3nJPeb4mgNVgvJPvv/sagGKAR2ji3jKZVUg6Ekm1+oacL661zfENMq6NquMU08++Js0KUKid3ihHHYtyrZyiJ12uSR2XNvhXH0nxOtXg4WUU89r64fBs0aUIyTgm3076lNiNurwWPMB6XDurmuzN6GhyzcrcjmH26Bxjyj7P/qishPQ28pX5lxgMaQv1eV0JuASVKk8RwOnsroaJ4jU0aOoo6y2Y2t7PA0q1FSf/AFLp8r3H9n4x3ZwyqAttQSdTrbUa6V2fD9OqaTKWtFJLjt3GrXowhFNN3Y/XTNYKAXfzqe4/xjoBigCgKfn02Z1+rBBtqDoP7Tx1uPwrztbxTSaVWdOUY4PDPLY88fY3/Io6sZY48vXYV2P2kEa8jZ3tYKBYKOP5fnXMr6RUrz16jx2bkbVKhrxtBWj8lY+3GJvkT89T31gwNpaGkrazG4NrrJ0W6DXuG6gw4H2VN3e6way5mGWiyp4xxW3kXEu0ZQtyI9OvpG/Z0dOP411X4zpGrZRV/X4/ppR0elKW32+f4WuHLZVzgBrC4HC/XXoqLm6adT/K2Nt5pT1dZ6uWwkrIUA0BBgPNR+4vwFAT0AUB4lvlOW2axtfhfqvVKmvqPUzthfK5aNtZa2RTttCTJcsigcTl1FjqNSQD315qXi2lNWwT24f1r5N/6empWSb3Y/woZ9ti2VEBUdba39tq5eeZ0YaI760njwDD7bHkui5Txy/+uulla1hPRHnGWPEvYtouI7hkZQNGIJa3UOIuequnDxavTp6uDtteZz5aPCVSzTT3bC5hvlGa2awvbhfrtXpqWvqLXztjbK5z56us9XLYe6uVIMd5uT3W+BoCYUB2gCgEto4h0KlQuU6EkE2PVwOg/wCbVzfENKraOozgk47b+3fI2aFOE09a9+7lTtTaWW28I0N1RRqTwuSTwrhaVp1XSEozslnZfk3NH0e9/LXNsppNtXN90n56mtFpPYb8dEsrazHsDtgOy/2OPJvqp7V/P/1WajWlSmpwzXdjXq6K4xe1bd/Mu48bIzquVADckXJ0HE306yOqu5o3iVavWjCMEltxvhzw+Dnyo04wcrv++/yWdds0woDG47zknvN8TQGqwXkn33/2NQDFAVe1pww3S6sSCT1IAQbn26aCuJ4vpUPLdCOMnb0x+dxu6LTcX5ksvn+GV27iS0mQcF6vb1mvPNnX0Smow1trFI8NesEqtjO6gPhrUjWuFUJ9jYkpIB1MbEfA1nTMWk01OF9qNdsqdVzIxAYsWF9MwPC3b8q9B4PpFONN0m7Su3z5bzjaTCUrSisLL0LSu4aQUAu/nU9x/jHQDFAeJJAouxAHaTYVWc4wWtJ2XEtGLk7JXKHHYu+eYCyhbLfQt13I/E6V5HTtJjpFbXjklZceP6OnSpWSpPO+PDh+zJ2Lkk6k6k1oSnY7GEVZE4wtYXWMfmEMsNqyRqXLxncu9l4gvCQbsUZdOsqCD8AazJ2ab2NfJo14KFW6wun1NXh8Uji6MD8R+I4iva0dIpVlenJPvathxalKdN2krE1ZjGBoCDAeaj9xfgKAnoAoChxu1XdisJyopKGUDMzPwKRg6XHWx0B0sdbbcKKiryz3bEt7/C9TTq13e0ct+bb3L8t8uSO1NhTGIskjs18xicqc3XoygWb2aj41zdI8P0TSLprVb/2V8+Kbd10ZuaPpOkUH5i+7g7ZcGkrPqtnEozAUAMsckYOmZlIW/tPAfnXm6/gmmwi5R1ZW2Rd36JpN+l3wOx//AF6LaTvG+9YdcbepJPhLVw6de50I1LjmwSSJEvwswvwvf5CtuLyaMGl2TjPma3CY4OStirAXI46fiPlXrdD8Qp6S9VJqSzX9OLVoOC1r3Q3W+YCDHebk91vgaAmFAdoBfH4xYULudOAHWxOgUDrJPAVenBzdkUnNQV2Un12IOV2eMaXjjyWj6wHkYHM3sXT41lq0qLg4yimnvvjyStZczWhVqyng2nwtZc273fL+lRtnZE6ygnPOraBlXpKR/awXQD26D/ng6Z4LCotbRmovapPDmni+ad962nY0TxGVBeXVV1saWPJrLk8Nz2XTihBJUhlcalGUqwHbYjUe0aV5zT9C0rQrOrH7Xk000+F1k+Ds+B0aPiFKs2oPFbGmn77OKwI54LVrU6msb0Z3NPsnFtljktm6JVh18RqL+7XS0LSvp6uu1dWs9+zH2OVpFKN5U72xuu/UvsLiFkXMuo4fmONeqoV4V4KpB4HMqU5U5asiWsxQxuO85J7zfE0BqsF5J99/9jUBM63BHaLVWUVKLi9pKdncppsHuALG6XAtYBhcgDh5Wv515jTfDPpYa8HePHNX+ToQree3fCXt/DN4+K0736zcfga5FVnUoyvSVhvCxg1y6s2jDOTO4mMUpTbEJMr8PFeVAPSB/IG5rp0nc2JytTbe408eGMxI4INC1gST1hb8LdtdPQ9Alpd28ILbtb4ct5ypVFQSf+3ef6LmGMKoUXsBbXU16unBQiorJHPlJyk5M91cqLv51Pcf4x0AxQCuOwSyWuSCuoItp+R0NaemaFT0qKUrq2Vu7GajXlSvbJ5lLtKJsksZsWAuCP7hqRp1HSvL6TQlQqunJ32rijoUJR1ozWXwUGDWuXWZ0ajLVIhaue5u5qOTuIYtBW3RbNimxrYIyo7WJzMFAHEnsH5mulBN2SV28jFpf3SUdyxNHgtnWYSObv7PJW/V2n869LoPhioSVWbvP2X79TlVtIvHUhl7v9FhXWNUDQEGA81H7i/AUB3F4lY0eRvJRSx7bAXNWhFzkoraVnJQi5PYUMke8yviixz6phgegoPU4HnG4XvoDoB27Slq3VLZm9vpuXL1NSbWDq7co7PVbXzw3FnEEXLZQgAyqoAAX8B1Vgbk743M0dVNYW3E7S1iM5FiRdSGW6kWIIuCD1GpTad0Q0mrMy+1NnbhA8bO0dwrIxLFb2AKk6ixI0N9K53iHhlDSqcpxgo1Em04pLWti1JLB3353MmjVp6POKu3FtJp42vhdN4+m4n2XhyiM5OXOQL+it7Zv815OlFOyk7JtY7uJ2q81KSisbX9XuNZh4FQWUWHx9p7T7a9vRowox1YKyOLOpKbvJklZShBjvNye63wNATCgK3aeMfeLBDYOwzs5F1jQG17dbE6AcOJPCxzU4R1XOeW7e/1vMNSctZQhnv3L97hPZ+GgD5lVpZBpv36b/kx8kewWFZKkqjjZuy3LBdP2YaTpa14q735+/6LKB1AsPn+NYJ3vdmxT1UrI97wnhVDIVu1cCk2USZgVuVZSVZbixsR1ezhoKm61XGSTi800mnzTwKTpqVnimsmm016ozmLwzrKYb5yRmQ6XKnTpW7O3sIry/i/hlKhqV6CtGTaa2J54cGr4bLYYHV8O0qWtKnVd7K6e22WPFPbxNDs3BrdY21Cre3U5vrftA7PbWPw3R6datapjZXS3899t3EmvWlZzjm30L0CvVpWOYdoDG47zknvN8TQGqwXkn33/wBjUAxQFXtuXyEsdTmJAJ0XW2nWTb/NcbxmpLUjSjFu72K+WPX8XN3RIf5Tvw6lXjsOJLaMj/2llIv7Na89VpSVteLV8rpo26U3Tvk1tsxHdOnFT+I1H+K59Sg9xsa0JZM4UdtAp/PQf5qIUHuJ1oRzY7gMOsZNzmfrygmw7NK3qcdkVd8Ff4MFWcqiwVlxwLXYs3lR2Nh0gSCNGNyDfrvfvr0Xg1WSi6Mk1bFXTWD2Y8TS0uGU/R+m0ta7ZpBQC7+dT3H+MdAMUAUBQtMWkkbK51CgBSbBdOzrNzXktK83SNInKMHhhk9ndzpqCjTirrrvKzEYG5LR9puvAg9fH4Vy6tK7e9Zm1CtZKM+pFdxplbuNab0d3yL/AGPajq4Jm1foL1k8a2KdHVxYdaMcI4ssC4CjIG6BBU5WK6e23Xrr7a3YeZBqpCLwd8nbrb0NZRbk9e2OeKuaHDy5lVrEXANjxFe0o1PMpqdrXW05c46snHcSVkKAaAgwHmo/cX4CgItr4UywSxqQGZCATwvbS/svWSjNQmpPYzHVg5wcVtRVYTErKyuejJGCjxnykbS//Nj1gg1eonTTjseT3oxQ1as1U2q6a3MZOJBuOzQ916w2sbCad0R85twqCRdsXbroCu2likZCr2K/3X8kDrJPVpWxQjNSvHPZ/wAGrpE4Narx37ktt3sLvZOzy8EZlaTMyC97A6jrFuNuINcfSPBtG8ydr2be3BcFwWy9zeoaVNU43SvZc+b4lvFHlUKL2Atrx0rdpwUIqK2FZS1m2z3VypBjvNye63wNATCgKXa0hhmWcj6pk3Tt6shiysfsm5BPVpWxTj5lPUX+Sd1x3+pr1JeXPXeTVnw/h5wrLFFZSCoubjr1vfurHOTnPHMmlCNGnZZI9vPWMzWIpMXpahItJjNPZUpN5ENpZiCSb3ERBbhybXAAbJY5+I8m1teFwvXWSroqraNKnUye7Y8LW45+lzVjW/66lFddud+NsvWxql2YoZWzPdTca+y1cin4XQpzjON7ridN6TJxcbLHgO10jXCgMbjvOSe83xNAarBeSfff/Y1AMUAUArtKDPGw6wMy9oYai1amnUFWoSjbHNc1lYzaPPUqJ7NvIrsJC8ouDu17bdJj12B4D215/QvDqmkLWl9seWL65I3Ks4UnbN+y/p3FQPEMxO8XrNukvt04j4VbTPDZ6PHXi9ZbcMVxwzXwRTqQqu1rPng+u0f2XFliTSxKgntuRc39tzXd0CkqejQVrOyvz2+5q6TLWqy54chutwwBQBQC7+dT3H+MdAMUAUAUBT7WXJIrKpOcFSAOJFsv58R/+V57xjR35kalOLblg7LPd3+jf0Z68HFu1u2SJs1yATJY9YVRlHs11NXh4LeKc5u/BK3uVekwTso35ti8MTGVEkXySWuB0WsOie88O2tbRdDnDTFCqsFd8Hu73mWUoqk5weeHFb+9xeV6c5oUAUAGgIMB5qP3F+AoCegE8bsyKU3dAWtYMLq4HsZSCKyQqzhgn+uhjnSjLFr99TP4rZE8TXjvKnAajeAX0DZyA9r+VcG3EHjWxr0qixwft6WvblblbI1XTq05Xjivf1u1fne+++Z3D7MxEh6QMK9bMUL/AIKqllv7WOnYapalDFu/BXt6vB+i6mVebLhxdr+iV16t+g59Gr6NPJb7IRWP4m2n/iAfwqqqwTuoL3a6fu5Z0ptWc37X+Piw7HsDDLltDGMtiNOBHA/j7apUrVKitKT699C0KNOFtWKw4FlWMyhQBQEGO83J7rfA0BMKA7QFPjOT0TD6sCF+IZAAPaGUaMD1j4HWtiOkS/3+5cfw9hglo8Lfbg+H5W0qV2Zil6OQMBwKutiOq2ax7+88avLypYp9U/xgYoQqwVtnp8vEaw/J2RheWZkPUkWQqPxaRCWPtFh7OuqOpTjgo34u/wAJq3uZFTqPFytwVn7tO/sN4fk3CDeTNOerehCo/BVUKT7SCfbUfUSX/bWryv8ALbZP08Zf9x63O3wkkWGE2fFFcxxxx345FVb9wrDOUpy1pNt8cTLCEYLViklwwGagsFAFAY3Heck95viaA0mFnYA/Vuem+oKWP1jdrUBNzhvVSd8fjoA5y3qpO+Px0Ac4b1UnfH46AOcN6qTvj8dAHOG9VJ3x+OgDnDeqk74/HQHOcN6qTvj8dAd5w3qpO+Px0Ac4b1UnfH46AgfENvU+qk8h+uPtj+3QE3OW9VJ3x+OgO85b1UnfH46AOcN6qTvj8dAHOG9VJ3x+OgDnDeqk74/HQBzhvVSd8fjoA5w3qpO+Px0Ac4b1UnfH46AOcN6qTvj8dAHOG9VJ3x+OgIMDiG3cf1Unkr1x9g+3QE/OW9VJ3x+OgOc5b1UnfH46A7zhvVSd8fjoA5w3qpO+Px0Ac4b1UnfH46AOcN6qTvj8dAHOG9VJ3x+OgDnDeqk74/HQBzhvVSd8fjoCDG4ht2/1Unkt1x9h+3QEwxDeqk74/HQHecN6qTvj8dAHOG9VJ3x+OgDnDeqk74/HQBzhvVSd8fjoA5w3qpO+Px0Ac4b1UnfH46AOcN6qTvj8dAHOG9VJ3x+OgDnDeqk74/HQGUxnnH6ukdDxGp7KA1eD8k++/wDsagDFcAOF2A/zcjj1gUAYS+RL8cov+NhegGKAKAxK43EnFYmNMYGjSKQyzNFHuMJIWUwoliCzLHmLh2YaKTlvlqE1qtvLD+97OOJLzVu9xYcj8dPLh5JCzyoZG5vJKFSSWGygOwRVABbOVOUXXKeu9Wtgr59/gja7Fvs/GtKA6hRGWdbEnPZWZb9lyV4dXbfSoA/QBQC7+dT3H+MdATUAns29rnrCn8yuv/FAOigO0BlOXmMmiRDBOyStdIcOiRs+ImNsgYuDaFRcvYKQNcwtYwr3su97ffW5Oy/fAcgxEo2iY2kYxthhLu7JkRxIEJUhQ1iPSJ/KieMlut7636If+vr7W/Y5DjpHd4wqBowpa5NiWuQBYcMo49unVUoFnQBQAaAXwPmo/cX4CgO4k9E6X6u8gUBzC+T29Ju7O1h+QoCcUB2gMty9xk0UStBiGjlOZIYY0jaTETkDdKTICBGNS9gDbXMttYxvh3vJ2Y9/0iONxA2jFEs5lv054FRBDh4d0QpL2LmVpfJ1sVzdEWvVlm7Zd2XTP/gq72W/u5dDaDtK8KqodEEt2JylXaRYxp1ndtfs6OhvYQSWYoDtAQY7zcnut8DQEwoCHFtZHOuinhoeHV7aA5hR0Twtma1urpHT8qAnFAdoDMcu8XLFErRYh4nN1jijjjeXETEfVRjeAgJe5awvbXMoU3jG+Gez+8CcM3l3lxKfEcq5/wDqWDw+ZY4w+5nGXWaZsPJJ0Mw0jRlUXB1ZrcF1lWcnbLG3pbHvc+BV3UVfPD3Nc2PfeGJYxnCl+k9ly3yqbhSbkg6W0t+AIksEJsL6HrHEA/j10B2gMbjvOSe83xNAarB+Sfff/Y1AZ/l9jGjgjCMVZ5o0FjYkXJIHWbgdXbWKrK0fVfJu6BSVSq7q9oyfSL/NjSItgB2C3dWU0iSgCgMNDhcNzyfC/wDT8FneJ5LqVYsMyaYgCL6reFgRq9wpNtKhK8Wlsty72kt4pvb3/C35IvEMGJYcLHBmLFoYbWzKxj0OVc2iDUgaVa90nvSfXErtfBtdCwwLRuweOLQs/wBZZRqCVZrXvqQRcan8NagksqAKAXfzqe4/xjoD1iJAqMxNgqkk2vYAXJt10BQf0/iy4GI2AzXewv1m4468LVjou8Ezd8Rjq6VOO526KxpBWQ0jtAZH+oBgjRZ5sJhcQEut5mUSa8I4QY2Mkja2Tog241C/yXEnZyGDtUpjoo3wqIJQ8MUudTOVjQSsTGq9GG+l8182W6i4NSldvvJ2/N0Q0kl3n/xiWDTJKzfUFnUDMCEBAJJVSSdeF7dhHbQFtQBQAaAXwPmo/cX4CgKXl7MVwMxU2YhVBvlILOoBB7Qeocax1namzd8NgpaVTTyvd+mP4LbZa2hiGo6C6HUjojr66yGm3d3GxQg7QGT/AKg7mOIYibCYXECINrOyqwFvIivGxeRyLBdLnrqNpOwXIhix8N9nwRmdykc94+csywly5RV0jABXMWzA26NiDUrNrn36lXkny79LF9PiI5JGQwl5EUsVIUEIzMq6seDmNrDh0deq7iSWq8OFvZ2UB2gIMd5uT3W+BoCYUBSctMSY8FiHUkMqdEg2INxYj8Dr+VY6rtBvgbegU1U0mnB5OSvyviN7BW2Gg4+bU6kk6qDqTqTrxOpq6VlY16klKbktrZYCpKHaAyv9QNykIxE2FwuIEWY3xDKuUEeTGTG5aRyAAotc214VGT7uTn3gecRyhhGMwOEXD5mOuYgAYQnDysi8D9YyI4ygiy+wi85yfC/4/nsVv9i9C4xM0byZTE7SqGsBZWyXAPSLDosQLC+pHsJAksYh0RYZRYadns0owe6AxuO85J7zfE0BqsH5J99/9jUBkv6h7ExWJMHNyMqNmKn0wRlb8tf81r6RTnO2o8jseE6Zouj+Z9RFvWVlb3WzPfwNXs9XESCUgyBRmI4E9dbCORK13bIaoQFAUmF5OquIE7TTSlN4I1cqRGJSC4DBQ7DQWDE2HDgKLD4Dx+R7Y2zVw8KxKWYKWN2tfpOzngB1tRYJLckumA2t7231PeG2ekZ6GYC7NlzNluxJbo3txJNuGtANUAUAu/nU9x//ALR0Ahyo2fJiMNJFE+R3AGa5AtcXBI1AIqlSLlFpGzodWFGvCpUjdJ4reJ8idjz4WDdzyB7HogXso7NarRhKENWTuZvEtKpaTpDq0o6qfu95ohWU0DtAU+39gjFDKZpo0ZGidEKFJEa2YFZFYA6aMLEXOtQ1fMm9shbAclhFi2xQnmYsoj3bCIqsag5Y1JTOq3sTY6kAm9WTz49+2wrbBLcW8mz0Ll+krMArFWZcwW9r2PEXOvGoJGqAKADQC+B81H7i/AUBmf6gbAxGLjiXDuFysWZSxUNwynTrBH+awaRTlUjaLsdbwfTaGiVnOtDWVrLBNrrvWBe7Dw8scEaTvvJAOk3bqf8AissU0km7s51eUJ1JSpx1Yt4LciwFWMR2gKnb+w+crl300QKtG6pkKyI4swZZFZb6aMBca66moavmSm1kJ4HkoIsVzlZ5jZFiWNhEyJEosI1JTOoJsSQbsQLk1a7u29pW2CS2FxNs9GfeahyuQsrFSVBJANjrYk27MxtxNQWuMgUIO0BBjvNye63wNATCgMr/AFC2LiMVAseHYAZrupNgw4i/4EVg0inKcLRZ1fB9KoaLpHmV43VsOD3lvychnTDxriWzTW6R+AuOJA66ywUlFa2Zo6TKlKrJ0VaN8E9xZirGA7QFVt3YxxAAE80PRZGEZQq6uAGDJIrKeAsbXGtjYkGGk8yU7ZCEXInCpJBJGro0DiQWdumREYRnudbKRrx6IHC4Nm/uvz9ytvt1eXsXU+BVnEgLK4UpmU8VJvYggg68DxGtuJvBIyi2AGummup7+ugO0Bjcd5yT3m+JoDR4XCKQTd9XfhJIB5xuoNpQE3Ml7ZP3JPFQBzJe2T9yTxUAcyXtk/ck8VAHMl7ZP3JPFQBzJe2T9yTxUAcyXtk/ck8VAHMl7ZP3JPFQBzJe2T9yTxUAcyXtk/ck8VAQPg13q6yeQ/8A3JO2P7VAT8yXtk/ck8VAHMl7ZP3JPFQBzJe2T9yTxUAcyXtk/ck8VAHMl7ZP3JPFQBzJe2T9yTxUAcyXtk/ck8VAHMl7ZP3JPFQBzJe2T9yTxUAcyXtk/ck8VAQ4HBru49ZPJX/uSdg+1QE3Ml7ZP3JPFQBzJe2T9yTxUAcyXtk/ck8VAHMl7ZP3JPFQBzJe2T9yTxUAcyXtk/ck8VAHMl7ZP3JPFQBzJe2T9yTxUAcyXtk/ck8VAQ43Bru31k8lv+5J2H7VATDBL2yfuSeKgDmS9sn7knioA5kvbJ+5J4qAOZL2yfuSeKgDmS9sn7knioA5kvbJ+5J4qAOZL2yfuSeKgDmS9sn7knioA5kvbJ+5J4qAOZL2yfuSeKgMrjBaRx2MRrqeJ6zqaA1eC8k++/8AsagMPs/lJK2JaJmIRnlC9qgZ3F763FrDqA6qw6zcrHR8iEaOtbHP3tblYk2Jy9LCNZFDloWlLIR/aQCLWsb30taiqPC5NTQotycHa0rYm8rMc0KA+d/1H5aTYHEKkckKLzd57SRs+9dXVRECrDJmBPSOgtUJ/c1y92S1h1LHlrynxEKwpg40kxLo2IZCSVEMa5pLFeJYlVXtJqXZSe5Z8u/ghYxW95Gp2Xj0xEMc0ZukqLIp9jC4v2H2VMlZ2ITurjVQSFALv51Pcf4x0BiuXO1pYsVGqOVG7Y2BIzdKKxNtbAk6fZPEE1iqN5I6Gh04NOUlfvH147CPEcosXG8pgikmAjhcKVkdQ7k7xLg9S2NhwvrVdaSvbgXVKhLVU8MZXyWGxm22dimkDFkKWbKL/wBwsDcX/G35VmTuaFSCi1Z3G6kxlTys2g+HwWJnjtniheRbi4zKpIuOsXFVk7IlFD/TnlRJjecLJJDKIjHlliVo828jzspjZiRlOmbg35GsjSS9WvjEon8G0qpYKAKADQEGA81H7i/AUBgdpbbmTaEiB2ybyNcgJAF8qFtON1A48D/nDKT1jpUKUPJbaxx+E1yx6oZ2dt/FiQIsUkkRxDx52Rz9UFJDhve0ubjSicl1IlTozV27PVT2Z7umJtcDOXjR2UoWFyp4j2VlTujRnFRk0ncnqShBj5SkUjDiqMw/EAkVWbtFtExV2kYb+mfLKbHOySvBLaCKctGjRmN3LBoirMc+XL5QsNbVksrPvYUu7n0CqlgoAoCDHebk91vgaAquWeMeLByvGcrBbhteiRqDp7Rb86rJ2VzNQgp1IxeV0ZWHlLPugwLM4nSOwBOdGIz9H2dI+xbViUpe5vzpUr2aw1X1WX49TScnuUEs5yyQMn1kiBrMBlTyWIYcGq8ZN5o1a1CEY3jK+C6vNehoqyGoFAZD+oPKWfBc0aCLfbyUrJGBd2jWNpHya+UApI7bVCf3pPKz/Athhngc2VyxWSXHuzocJh4YZ0cDUpJG7uSb6+SLD8qN2i29ja9l+wsWktq/Icg+UuIxDSxYyNIp8qYiNFvrh5R0L34spBDe21WthjmsH33kRfHg8u+8zYVBIUBjcd5yT3m+JoDVYLyT77/7GoDObG5MRGaTEsWYmWWyG2QHeOh6rm4HAm2pqmor3Nl6VJ01TSXPa8bmnSFRYBVAGgsALCrmvdnssOFCAZrcdKAzPKXkkcVMJlxMsB3LYZgixtnjdgzj6xTYmw1GtRqp3TyZN8rbBNOQrRzbzDY2aC0MeGVRHBJliiFlUGVCdTcntJ9gqb4viRsXAueSOwBgcOIBK0qhmcFlVcudsxUBAABcnQdtTfBLcRtb3l1UEhQC7+dT3H+MdAU229iQ4rExiZSwWJjYMy36aXBykXB7KrKClmZ6OkVKSag8+C9txfxxhQAoAA4AaAVYwtt4s9UIOKwPDWgEdu7OXE4ebDsxUTRtGSLXAYFSRf8AGoauCs5N8l+bSPM+IlxErRpCGdY1Cxx5iqhY1AJuxuTc8PztfPi7si2XA0VQSFAFABoCDAeaj9xfgKAo49gwS4uaaRMzo6AanLpFGVJW9mIJNr+zsFVcE3czx0mpGn5aeHv1zNGKsYDhNAANARYmMOjpfygVNuq4tUSV00SnZ3M1yX5FjCSRyNiJZzDDzaIOsarHFdSR9WoLHojVr1a+0rY1dQSFAFAQY7zcnut8DQCPKaBXwsqMLqwCn8CwFQ1dWLQm4SUlmj3sXYcWFUrGDdjmZmJZidBxPAWAFhYWAqIxUcjJWrzqu8vbBFlVjCczdVADG3HSgK3auxlnlw0pYg4aQygC1mJjaOx9lmNFhK/BrqHircjMT/0ygy4xIpZIkxkkcjIAhVN2zPlUMLZWZrkHTq4UWCSWx375Et3be9WH8FySlXFw4qbHTTNErxhTFAgZHGqsYkUkXAIvwI/GpWF+JV4pI1dQSFAY3Heck95viaA1WC8k++/+xqAU2TOqxtmYD62biR6+SgHo8SjeSyn8CKAw3KiON9pYdVgmVw8UkmM3M7hVRrpBEyqVTOW6Zuq5C17ngg/ufd8PhfOW0S/x7w/ve4sOWGaTDMmJw0ZzOwjZYpMbHH0TlkkiVEcMQWAyhgpIJJqjxXHvaWTs+HffdxnCpONn4UBZI5lGHDKxaR1s0YfOVsX6N83C+vCs0ned+fw/yYlfV73niXbeLEch5v8AWKoyoElbOxRSNQLZS1xxuttax7DIsyHHbUxTMMsLkI7MFCSpvMoxORSxPAhYD2Xax7BJAzitp4vpZFVQuUh9zK2ZTKVYhAwNwtjl4mxI4ii79+/UGjQ6D8Owj/B4UBC/nU9x/jHQCWNxAjxCswa26YaAn+9OygCPb8ZNgsv7bf8AqgHMZKN07ZHkGUndqBnfQ9FQxAueAuRUPIlZmO5FxSx865th0ETzIyB0lwcapulVgkLRswZcoudA5Ym4tarLJJ733/P2V2u25fnBv8+mwj2fgsX/ANZGInifK8U8akMDDFErwboacHazE31JY20Sohk7594d8yZ5q2V/wXmNxeJillKIZEJFlIc5Ruxd1INiAwIKAXJOntLL1/X9I298Tj7ZnDW3RIst2EM1tTGDbrOjk62IysOq9R337E99+4vgNo4q5YxMS7KSGWQBQdwrKLmy5Q7t9rKR2mpeCw7z/gQ/sPG4h3+uCqrRI4URSLZjmzguzEXGgykX66l2IReGoJIMB5qP3F+AoCsTHLFLiMwfV1IspOm5jHV+FAT4fbcbmwWX80YUA7iYVkRldQysCCrAEMCNQQeI9lVkrpkxzM7yNSeLZ+AQRLpEiyiRnjkjAUcE3bZm49Elfxq8s8d34I323v5KrkHHGcXiJIoJsNHk3axvDOjzWcs2IleVQHcluiCS9rk8bBHCPT0z99/oJO8u8f5uLvGYvExSzFEMiFhZSHJVd0t3Ug6gMCCgFyTp7YXfsO/k422pw1t0SAEuwhmtrkzZesjp37RlYdRNO+/YC+z9pYrVjE2ZyrEMslluIgyC5suUMx+1lI43NS7Y24/n+EY9+n9H9h43EPJ9dlCmFJAohkWzNfOC7MRcaDLoeugLXHebk91vgagkV28f/jv/AOP/ANloDxLt+BTYs35Kx/4oBzCYxZBdb/mCPjQFLtvA3x2AlEd2VpVaQLcqphewLW6Kluo6XpH/ACfJ/KInjFc18MruXMx5v9fglxD7wrBGm+nh1UqJp1WIWChiStntplJOoq8bLa/bvvC5de3z33sLLDRNHs2JY3ldkhRVdldZWKhRmKsMyk21BF+2skv8vVGNX1QXbk12DQ2y9YWQ57uyB0AXUaAlSRYNe9rE1eRZZiOJ23PIqJupEzNGSQkoIUvhcy5rC2ksoJ0I3ZOmtiIJZ9u4oxsUhAbdPIuZJT0ljjcJlABLAuwtpfJpbUCVmSabDvdVJIJIBuAQD+AOoqAZHHeck95viaAtTtjdlkyXs7a3txcns9tAJS4uFr5sNGbkk3txJuT5PWTQHrD4+JPIw6L+BHhoBv6Q/d/y+VAH0h+7/l8qAPpD93/L5UAfSH7v+XyoA+kP3f8AL5UAfSH7v+XyoA+kP3f8vlQHg7c6QbJwBW2btKns+z/mgPf0h+7/AJfKgD6Q/d/y+VAH0h+7/l8qAPpD93/L5UAfSH7v+XyoA+kP3f8AL5UAfSH7v+XyoA+kP3f8vlQB9Ifu/wCXyoA+kP3f8vlQHiDbuVVXJfKAL5uNhbsoD39Ifu/5fKgD6Q/d/wAvlQB9Ifu/5fKgD6Q/d/y+VAH0h+7/AJfKgD6Q/d/y+VAH0h+7/l8qAPpD93/L5UAfSH7v+XyoDxPt3MrLktmBF83C4t2UB7+kH3f8vlQB9IPu/wCXyoA+kP3f8vlQB9Ifu/5fKgD6Q/d/y+VAH0h+7/l8qAPpD93/AC+VAH0h+7/l8qAPpD93/L5UAfSH7v8Al8qAhOzd5081s/Sta9r62468aA/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70" name="AutoShape 18" descr="data:image/jpeg;base64,/9j/4AAQSkZJRgABAQAAAQABAAD/2wCEAAkGBxQTEhQUExQTFRUWGR0VGRUYGRcbFRYZHBgXGBgZHBwYHSkiGRwmHRgbLTEkJTUrLi8uHB8zODMsNygtLisBCgoKDg0OGxAQGy0lICYvLTQsNy0sLS0sLDA0NCwvLywsLCwuLCwsLDIvLCwsLCwsLCw0LywsLCwsLCwsLCwsLP/AABEIAJUBUgMBEQACEQEDEQH/xAAbAAACAwEBAQAAAAAAAAAAAAAABAMFBgECB//EAEIQAAIBAgMDBwgJBAEEAwAAAAECAwARBBIhBRMxBhQiQVGR0jIzUlNhcrHhFiNiY3GBkpOiB0Khs8EVQ4LRJLLx/8QAGgEBAAIDAQAAAAAAAAAAAAAAAAECAwQFBv/EADcRAAIBAgIIBQUAAgEEAwEAAAABAgMRITEEEkFRYXGR8AUTgaGxFCLB0eEyQvEjM2LCUnKyFf/aAAwDAQACEQMRAD8A+oiMEsSATnfiPvGrnVJyUnizMkrHrcr6K9wqvmT3vqTZBuV9Fe4U8ye99RZBuV9Fe4U8ye99RZBuV9Fe4VHmT3vqLINyvor3CnmT3vqLINyvor3Cp8ye99RZBuV9Fe4U8ye99RZBuV9Fe4U8ye99RZBuV9Fe4U8ye99RZBuV9Fe4U8ye99RZBuV9Fe4U8ye99RZBuV9Fe4VHmT3vqLINyvor3Cp8ye99RZFVtXFlJYIIo4zJNnOZ75ESMAsbLqxuygDTiTfSrRnJ3bbwIaW4r32/bBy4gwxh4ZWgdBdlJScRMVIFyCNQOPVrVry1ktZ4i2eGQtj+VBTCxzpDCWndtyjNl+qRHclz1OVQ9HqZlU9dFrXs5Pj/ADqRh+ju1OVKoWMaQ5MuEZZHvly4qR0LNbqUKD31MVNuzk9u3crjC11uJNmbblxBWOOCFJN28rGTPkKiVooigsGtJlLXPAW0a9RJtY6z2bQlw3hsrb7TyYUCKFI8TDvhcFpAVIEqGxAAFxla1j7DYGXrK/3PAbsBx8ZKcY+GCYcDdCaNirMWF8rZspGQh+F/KHA3BtRTere76ktK4hheUTBcM8sUWWeaWG0aSMyiITa2Fy1zEOrQE9lX+7G0nlfPl+yqa3bbfJBgeVxcwloIxFIJMz6gxsMRLBFcEcGMag31BcUakr/c8lt3q5ay3FhituZcDBiBHDvsQsWSNzljzyKHILcbBQx/8ahuWu46zwuMLXsLpym3u6GHijOeBJyWWRgDIWVI7RKSOkj5nOi2GhvR6yveT6kK24Tk5brupZBANMNDiEGV2F5d5dXZFsoGTQm19auozulrPO2fL9kNpLLYxt+UxWaSJoYxbExwRH1iNPHBIfY6mQG3DpCqx1mk9Z7fz+iXZbO8P2NbF2+k+KmgyRBRn3TA3d90+6mzLbo2e1u0G9Vbmo3u+8hhexotyvor3CqeZPe+payDcr6K9wp5k976iyDcr6K9wp5k976iyDcr6K9wp5k976iyDcr6K9wp5k976iyDcr6K9wqPMnvfUWQblfRXuFT5k976iyDcr6K9wp5k976iyDcr6K9wp5k976iyDcr6K9wp5k976iyDcr6K9wqPMnvfUWQblfRXuFT5k976iyDcr6K9wp5k976iyDcr6K9wqPMnvfUWRWyzsGIDMACQACbCunTxguRgeZaxYeQ5iFW2eT+77xvZWpPR5OTZkU1Yk5rL6K/q+VV+mlvROug5rL6K/q+VPppb0NdBzWX0V/V8qfTS3oa6Dmsvor+r5U+mlvQ10HNZfRX9Xyp9NLehroOay+iv6vlT6aW9DXQc1l9Ff1fKn00t6Gug5rL6K/q+VPppb0NdBzWX0V/V8qfTS3oa6PBhkzBci3IJ8rsIB6vtCn00t6Guj3zWX0V/V8qfTS3oa6Dmsvor+r5U+mlvQ10HNZfRX9Xyp9NLehroS2lsLf5d5HqhzKySvHIhIscrx2YXGhsdalaPNZNEOaZ4+ja7jm+5XdXBy7xrkh95mLeUzF9SSbk3ve9T5FS97oaytY8Q8lkWQyCBM13OsjFAZSjSFUa6rmKKTYDW/abvIqWtca6IoOR0SABYAAu6t9bJpuXaSEangrOdOzTgAKnyam9dq3wNZd9RjafJwTsGkjOYApnSeWJyp1KFoipZSRwOlRGhNZNDXRFFyTRZVlSIo6osYCTyomRL5EMakIyi50II1NT5NS1roa0SSPk2FxDYkI4la2YjETZGyrlW8d8hsOFx7eNR5E7at136DWV7nMJsBQsJSIARM00f1jdFpA+c+2+8bQ3AvpwFPIqb1lbvoNaJGOSMeRo9wuR0eNhvXN1eRpXHsJd2NxqOq1hTyKm/d7ZE66J15OKBAu5UjDjLEDIxCjLk4Hyjl0u1zqe008ipdu6xI1lkKNyMitYQlPL83iJoyRI5d0JjYEoWJOQ9EX0AqfJqb136DWRNJyUjKyJuECyxpC6rIygxx5sigLbKBmPk2p5NS977b+o1ohiOSqOVLQKSk/OlO8e4muDm09oHR8nQaUVGosnssNdHrDcmEj3JSBFMFxGRI2YBlytmPF7j0r668dajyJ70NZFlzWX0V/V8qr9NLeiddBzWX0V/V8qfTS3oa6Dmsvor+r5U+mlvQ10eJYZFUsUWwBPldmvZT6aW9DXR75rL6K/q+VPppb0NdBzWX0V/V8qfTS3oa6Dmsvor+r5U+mlvQ10HNZfRX9Xyp9NLehroOay+iv6vlT6aW9DXQc1l9Ff1fKn00t6Gug5rL6K/q+VPppb0NdBzWX0V/V8qfTS3oa6Dmsvor+r5U+mlvQ10HNZfRX9Xyp9NLehroosRozX43N++t2CtFIxPMf5XztHsvGujMjrFOyspIZSC5BBGoNVnl6r5LQz6/BndlvNNgcXK2ImXHxSbyRC7iOF4hnjiVA1jA8YFzrnzljroMk3qpS3X/q/XoykVd25fx/voI7VGLfDbNKyTyTY2WSd0TEyQCz4eSVI1cXyJGAthaxKnrYmolBqWotifW6x454cCYyvHWe9dMSxTbE+COLOJlaaSDAYU5QWKPiGbEJ0V7XcILgAnSok8Jau9W6dslLGN9zv1KTA7enTZ20MO82KM8UazxTSiaGZlky5wM4D2SXMLjTKyipezV2SS54q1+eKfIi+d9sW+Ttjblgx4bSxBwkLrK5xrbQjjnieR0jjkzEbgBc2SDLltYHMCGNyaf7Qtx/8AzK9+W7lzIeUr8PlW67XzNVyGxM7885wRvFxTLlV2eNBu4iFQuAcut7WGpOlSrai9fljHXfp8IzHJTb2KfaCmWV2w2IfFJHdoirbpzkAiVA8GVVa5ZmzW1sSKiDvHHdf3z/n6Jng8N9vbvEm5T7UxfMxjI5JlgeZpGELRCYQZd3ht0ZVKkOwVyPKO8sOyqu6st/y8r+mD4lsHfh8LP3y4G52DvubQc5IM+7XekWAz5Rm4acezSskrXwKRvbEnfzqe4/xjqpJQ8vtrGGBIkkWKXFOIEkLBd2Dcyy3JFskYYj7WXtqM2o92Wf69Sck5d32fv0Mbj9uSNgebDFZpsNjIsO04xDR72FzeJ3mjJZcyEBjr0lap/wAnF8780n/yiH9t1y92v6uRYbTgxKrgVixJUYv/AOHKVnlmCjpzb6KRrHeZEkXNoekvoip/3tsz6fvaVyjfb+/1/CHlDC8Mu2GTEYsbrBCWNTiJiiPIMTmKqWsCN2tuy2lUb+1vj+n3wL7Vy/ghi0xO4wcUcryvLiXBWHaU7ZgMKzZWxDLmSxXNksRoPSqzT1rLc/ldSI5X5fka5Y7UxcUeDwomnOKhh5zNJBHK+8kQZYo33a+bkcPfMADk9tG/vbWS9+1fqgk9Wz29/Nvc+jbF2kuJginTyZUDjtFxqD7QdD+FTJWZCd1iYvkljcd/1HER4iRykSu02YxGBS7g4bc5FDJ9UGzByTwJ6jVYtajb7e30/haS+6y7Wz1FOVm08auDixUbzrHK7uViMazqJLLgkAlU3U9HOoGa70aastv53PgsvQYNN7Pxw55n0LZgl3MW/KmbIu8K+SXyjPb2Zr1eVru2RWN7YnvAeaj9xfgKqST0Bkf6j4YtDAyy4iI84hivDLJFmWWaNHDZCM3Rva/C5tRf5Jc/hkt/ayjwGGxj7VxBjkl3GHmVXZ8TIUMfNIzuhAQQWLsG3lweP5wn9rb/APLv0FsUlwF+TaySybId8RiyZMJJK67+XI7xGDIWXNZvLa9+PXVpYOX/ANV8d+uJXalxfyyTkNtLGudlc4Zd3Jh5WDCaV5JiFSzTKygZhfTVuJqf9mv/AB/Mfcj/AFVv/l+JH06qljL4qeVNqoolkaOTCyybk5d2rRvAqlbKDc52vcnj1VW9lLhb8/onNxKDkZt2XeYZ5sUZkxODkxkqNu8uHZHjHQygFU6bLZr6pxq+CTW5J9e8ORDu2uLaIOV+O2gmGw86STrvi5yRGISLNMy8zjYSqbxqDZlXUm5/CLNSUdv5zd+GduCJumm9n44cz6FIH5ud5Yvu+kRwLZelb2XqZWvgVV7YjYqCTIcucIWxGz7TYmMSYjcuIppI1ZNzNJqEIBOZF17NKRwmuT9iJ/42MzslJZn2iXxL2D4sKEx2IE6budsloB0Y1GUC4PDS1jVXhSvwLL/O3H8Hjam0pV2bs3Dxz4wTYmFcTJOm/nxCqIg97rdwrTOg7MuYVkq4VGo/63/ifewiKWrjt7ffE9bd2piseuzDhjMks0OI3kaYiTDZJo9wjF8oObdvm6JGutQ19z1crJrvaRF4Y7++QxtzDyxTY4tisUXi2Zv+jNKIhMy4iN3WMNlXzYIA4HUa1WTwk1vVvktBXlFPvIuOSmMxbY1VxORRzJHVY5ZHVryWzsHVbP3/AI1d/wCU+a/9su9iMayhyf8A6ljFLIu12jM0jRPhTLumy5EYSol1soPC97k6k/hVY5S9Pe/6LyzXr+P2Q8mse0Q2lzieSSPDTt9ZJlzLGMPDKw6CqLAs3VUXtBPn642JznbkZzlZitpRRYR1eZWmBASNocy4uV80UUgkU54EUlSE1spJ7amzU9Xly/8AL+EYOLlz58P6XmK8t83HMb24Xvrb2UeeAWWJoUjZ0dGjidGaQFWYkMC7XBUoRb2UB75rqzbmC7qEY31ZReyk7vUC50PaaA6MMeh9TB9X5Gvm9MvR+r6PR006tKXxuDzLg8zFmgw7Mct2JuTkJZNTH/aSSOwk2oAxOD3hvJBh3OUpdjc5SQSusfkkqDb2CgONggWLmDDliVYsT0iU8g33d7rfQ9VASxRsubLFEuY5msxGZtBc2j1NgNfZQFVLyZiJmdMPBFLMrI88ZCzdMdIht0dTxv21Fla2wm7vcsXwd0WMwwlEKlVLEhShBQgGPQqQLdlqs2277SqVlZDGeX0I/wBbeCoJIHeTep0E8h/727Y/sUB4x2AEwAmw+HlC6gSdK1+Ns0ZtQC67ChClBg8GFYgsoVcrEXsSN1Y2ubfjQDUeDyhFWDDhYzdADYRmxF1G76JsTw7TQHZcLmz5oIG3i5Hub51F7K14+kNToe00BFhdmJHbd4bCplYuMtlsxXKWFo9GK6X7NKAYSJgzOIoQ7ABmDHMwW+UE7u5tc2vwuaAMPEyLlSKFF1OVWIFySSbCPrJJoBTG7K3kc0e7jQT33pR8rPdQhJO74lQBfjanffPaTfaMzYcuFDQwsEYOoLEhWXyWH1ehHUabblbYWJs8noR/rbwUJIMC8m7j6Efkr/e3YPsUBPnl9CP9beCgI542cAPFCwBDAMxIDKbqdY+IIuDQBHEylisUILm7EMQWNgt2tHqbADXqApwBHFhMuTLBAuQFUsbZFNrqto+iDYXA7BQHYsJlyZYIF3YISxtkB4hbR9EG3VQE+eX0I/1t4KAhbDkyCUxRbxVKB85zBWILKDk4EqO4UBWPyZiyzBMNBFv7b1oyFaQZsxVjutQ2oPsY8DrRYWBZzQFyheKFijZ0JYnI1iuZbx6GzEX9ppxHAMa8m7foJ5Lf3t2H7FATB5PQj/W3goCOWNmKlooWKHMpLElWsRcXj0NiRcdpoBaPZSK7SLhcKHe4ZxYMwbVsxEdzc8b8abLAmhw2QgrDApCiMEGxCDyUFo9FHUOFAcjweVsywYcNdjmBs13sXNxHe7WF+2wvQHZcNmLFoYGLru2JNyya9A3j1XpHQ6antoD0kLBswihDBcgYMbhRqFvu/J9lAc5ud5vd1FvMu7z5jmyXDFb5OFwDagFMZsgSK67uNRK6ySZXsZCpTR7xm4IQKe1dNKLC3DHv1xDxuOTQF2RmihZozmQliShIKkqd3obEj86AzOM849+OY+0cTQGrwXkn33/2NQDFAFAR4iTKrNxygm34C9Y6s9SEp7k2WhHWko7xPA7TDWD2RiLjXosDroT19ornaF4pCurVLRl7Pl+jYraM44wxXuuZ3G7RC6R2d+y+ijtNvh11bTfEoUFaFpS3Xy4vvEUtGcsZ4L55DOEmzorekoNuy44Vu6PV82lGpvSZgqw1JuO5k1ZigUAUAu/nU9x/jHQDFAFAFAIbTxboUCBTe5IPWABoOzjXL8S02po2pqJO7d78Da0elCak5vKx7i2nERfOq9oYgMPYQaz0/EdGnDX10uDaTXNFJaNVTtq35YoXg2kWlUAARtcKSDmJAvf2DQ2rToeKOtpSpxX2O9s7t/hZ9syz0ZRpt/7LPci0rsmmFAFABoCDAeaj9xfgKAnoAoAoAoBHC7RDEhhkNyFudGAJGnt04VztG8Sp1Zypy+1ptK7ztu44ZGzU0ZxSax38O94YvaSoQBZuGbXRQban268KaV4lToSjDNtq+OS3v9Clo0pq7w3cR6uiawUAUBBjvNye63wNATCgO0AUAUBBjMRu1zWJ1AsLXNzbrrX0rSVo9N1Gr5ZccDJSp+ZLVvY7BiVdcwOnXfiO0HsNTR0inWhrweHxz3CdKUJarRDhtoK7lADwuG6mAIBt3isGj+IUq9Z0obFe+x7MOpkqaPKENZ/8DlbxrhQBQGNx3nJPeb4mgNVgvJPvv/sagGKAR2ji3jKZVUg6Ekm1+oacL661zfENMq6NquMU08++Js0KUKid3ihHHYtyrZyiJ12uSR2XNvhXH0nxOtXg4WUU89r64fBs0aUIyTgm3076lNiNurwWPMB6XDurmuzN6GhyzcrcjmH26Bxjyj7P/qishPQ28pX5lxgMaQv1eV0JuASVKk8RwOnsroaJ4jU0aOoo6y2Y2t7PA0q1FSf/AFLp8r3H9n4x3ZwyqAttQSdTrbUa6V2fD9OqaTKWtFJLjt3GrXowhFNN3Y/XTNYKAXfzqe4/xjoBigCgKfn02Z1+rBBtqDoP7Tx1uPwrztbxTSaVWdOUY4PDPLY88fY3/Io6sZY48vXYV2P2kEa8jZ3tYKBYKOP5fnXMr6RUrz16jx2bkbVKhrxtBWj8lY+3GJvkT89T31gwNpaGkrazG4NrrJ0W6DXuG6gw4H2VN3e6way5mGWiyp4xxW3kXEu0ZQtyI9OvpG/Z0dOP411X4zpGrZRV/X4/ppR0elKW32+f4WuHLZVzgBrC4HC/XXoqLm6adT/K2Nt5pT1dZ6uWwkrIUA0BBgPNR+4vwFAT0AUB4lvlOW2axtfhfqvVKmvqPUzthfK5aNtZa2RTttCTJcsigcTl1FjqNSQD315qXi2lNWwT24f1r5N/6empWSb3Y/woZ9ti2VEBUdba39tq5eeZ0YaI760njwDD7bHkui5Txy/+uulla1hPRHnGWPEvYtouI7hkZQNGIJa3UOIuequnDxavTp6uDtteZz5aPCVSzTT3bC5hvlGa2awvbhfrtXpqWvqLXztjbK5z56us9XLYe6uVIMd5uT3W+BoCYUB2gCgEto4h0KlQuU6EkE2PVwOg/wCbVzfENKraOozgk47b+3fI2aFOE09a9+7lTtTaWW28I0N1RRqTwuSTwrhaVp1XSEozslnZfk3NH0e9/LXNsppNtXN90n56mtFpPYb8dEsrazHsDtgOy/2OPJvqp7V/P/1WajWlSmpwzXdjXq6K4xe1bd/Mu48bIzquVADckXJ0HE306yOqu5o3iVavWjCMEltxvhzw+Dnyo04wcrv++/yWdds0woDG47zknvN8TQGqwXkn33/2NQDFAVe1pww3S6sSCT1IAQbn26aCuJ4vpUPLdCOMnb0x+dxu6LTcX5ksvn+GV27iS0mQcF6vb1mvPNnX0Smow1trFI8NesEqtjO6gPhrUjWuFUJ9jYkpIB1MbEfA1nTMWk01OF9qNdsqdVzIxAYsWF9MwPC3b8q9B4PpFONN0m7Su3z5bzjaTCUrSisLL0LSu4aQUAu/nU9x/jHQDFAeJJAouxAHaTYVWc4wWtJ2XEtGLk7JXKHHYu+eYCyhbLfQt13I/E6V5HTtJjpFbXjklZceP6OnSpWSpPO+PDh+zJ2Lkk6k6k1oSnY7GEVZE4wtYXWMfmEMsNqyRqXLxncu9l4gvCQbsUZdOsqCD8AazJ2ab2NfJo14KFW6wun1NXh8Uji6MD8R+I4iva0dIpVlenJPvathxalKdN2krE1ZjGBoCDAeaj9xfgKAnoAoChxu1XdisJyopKGUDMzPwKRg6XHWx0B0sdbbcKKiryz3bEt7/C9TTq13e0ct+bb3L8t8uSO1NhTGIskjs18xicqc3XoygWb2aj41zdI8P0TSLprVb/2V8+Kbd10ZuaPpOkUH5i+7g7ZcGkrPqtnEozAUAMsckYOmZlIW/tPAfnXm6/gmmwi5R1ZW2Rd36JpN+l3wOx//AF6LaTvG+9YdcbepJPhLVw6de50I1LjmwSSJEvwswvwvf5CtuLyaMGl2TjPma3CY4OStirAXI46fiPlXrdD8Qp6S9VJqSzX9OLVoOC1r3Q3W+YCDHebk91vgaAmFAdoBfH4xYULudOAHWxOgUDrJPAVenBzdkUnNQV2Un12IOV2eMaXjjyWj6wHkYHM3sXT41lq0qLg4yimnvvjyStZczWhVqyng2nwtZc273fL+lRtnZE6ygnPOraBlXpKR/awXQD26D/ng6Z4LCotbRmovapPDmni+ad962nY0TxGVBeXVV1saWPJrLk8Nz2XTihBJUhlcalGUqwHbYjUe0aV5zT9C0rQrOrH7Xk000+F1k+Ds+B0aPiFKs2oPFbGmn77OKwI54LVrU6msb0Z3NPsnFtljktm6JVh18RqL+7XS0LSvp6uu1dWs9+zH2OVpFKN5U72xuu/UvsLiFkXMuo4fmONeqoV4V4KpB4HMqU5U5asiWsxQxuO85J7zfE0BqsF5J99/9jUBM63BHaLVWUVKLi9pKdncppsHuALG6XAtYBhcgDh5Wv515jTfDPpYa8HePHNX+ToQree3fCXt/DN4+K0736zcfga5FVnUoyvSVhvCxg1y6s2jDOTO4mMUpTbEJMr8PFeVAPSB/IG5rp0nc2JytTbe408eGMxI4INC1gST1hb8LdtdPQ9Alpd28ILbtb4ct5ypVFQSf+3ef6LmGMKoUXsBbXU16unBQiorJHPlJyk5M91cqLv51Pcf4x0AxQCuOwSyWuSCuoItp+R0NaemaFT0qKUrq2Vu7GajXlSvbJ5lLtKJsksZsWAuCP7hqRp1HSvL6TQlQqunJ32rijoUJR1ozWXwUGDWuXWZ0ajLVIhaue5u5qOTuIYtBW3RbNimxrYIyo7WJzMFAHEnsH5mulBN2SV28jFpf3SUdyxNHgtnWYSObv7PJW/V2n869LoPhioSVWbvP2X79TlVtIvHUhl7v9FhXWNUDQEGA81H7i/AUB3F4lY0eRvJRSx7bAXNWhFzkoraVnJQi5PYUMke8yviixz6phgegoPU4HnG4XvoDoB27Slq3VLZm9vpuXL1NSbWDq7co7PVbXzw3FnEEXLZQgAyqoAAX8B1Vgbk743M0dVNYW3E7S1iM5FiRdSGW6kWIIuCD1GpTad0Q0mrMy+1NnbhA8bO0dwrIxLFb2AKk6ixI0N9K53iHhlDSqcpxgo1Em04pLWti1JLB3353MmjVp6POKu3FtJp42vhdN4+m4n2XhyiM5OXOQL+it7Zv815OlFOyk7JtY7uJ2q81KSisbX9XuNZh4FQWUWHx9p7T7a9vRowox1YKyOLOpKbvJklZShBjvNye63wNATCgK3aeMfeLBDYOwzs5F1jQG17dbE6AcOJPCxzU4R1XOeW7e/1vMNSctZQhnv3L97hPZ+GgD5lVpZBpv36b/kx8kewWFZKkqjjZuy3LBdP2YaTpa14q735+/6LKB1AsPn+NYJ3vdmxT1UrI97wnhVDIVu1cCk2USZgVuVZSVZbixsR1ezhoKm61XGSTi800mnzTwKTpqVnimsmm016ozmLwzrKYb5yRmQ6XKnTpW7O3sIry/i/hlKhqV6CtGTaa2J54cGr4bLYYHV8O0qWtKnVd7K6e22WPFPbxNDs3BrdY21Cre3U5vrftA7PbWPw3R6datapjZXS3899t3EmvWlZzjm30L0CvVpWOYdoDG47zknvN8TQGqwXkn33/wBjUAxQFXtuXyEsdTmJAJ0XW2nWTb/NcbxmpLUjSjFu72K+WPX8XN3RIf5Tvw6lXjsOJLaMj/2llIv7Na89VpSVteLV8rpo26U3Tvk1tsxHdOnFT+I1H+K59Sg9xsa0JZM4UdtAp/PQf5qIUHuJ1oRzY7gMOsZNzmfrygmw7NK3qcdkVd8Ff4MFWcqiwVlxwLXYs3lR2Nh0gSCNGNyDfrvfvr0Xg1WSi6Mk1bFXTWD2Y8TS0uGU/R+m0ta7ZpBQC7+dT3H+MdAMUAUBQtMWkkbK51CgBSbBdOzrNzXktK83SNInKMHhhk9ndzpqCjTirrrvKzEYG5LR9puvAg9fH4Vy6tK7e9Zm1CtZKM+pFdxplbuNab0d3yL/AGPajq4Jm1foL1k8a2KdHVxYdaMcI4ssC4CjIG6BBU5WK6e23Xrr7a3YeZBqpCLwd8nbrb0NZRbk9e2OeKuaHDy5lVrEXANjxFe0o1PMpqdrXW05c46snHcSVkKAaAgwHmo/cX4CgItr4UywSxqQGZCATwvbS/svWSjNQmpPYzHVg5wcVtRVYTErKyuejJGCjxnykbS//Nj1gg1eonTTjseT3oxQ1as1U2q6a3MZOJBuOzQ916w2sbCad0R85twqCRdsXbroCu2likZCr2K/3X8kDrJPVpWxQjNSvHPZ/wAGrpE4Narx37ktt3sLvZOzy8EZlaTMyC97A6jrFuNuINcfSPBtG8ydr2be3BcFwWy9zeoaVNU43SvZc+b4lvFHlUKL2Atrx0rdpwUIqK2FZS1m2z3VypBjvNye63wNATCgKXa0hhmWcj6pk3Tt6shiysfsm5BPVpWxTj5lPUX+Sd1x3+pr1JeXPXeTVnw/h5wrLFFZSCoubjr1vfurHOTnPHMmlCNGnZZI9vPWMzWIpMXpahItJjNPZUpN5ENpZiCSb3ERBbhybXAAbJY5+I8m1teFwvXWSroqraNKnUye7Y8LW45+lzVjW/66lFddud+NsvWxql2YoZWzPdTca+y1cin4XQpzjON7ridN6TJxcbLHgO10jXCgMbjvOSe83xNAarBeSfff/Y1AMUAUArtKDPGw6wMy9oYai1amnUFWoSjbHNc1lYzaPPUqJ7NvIrsJC8ouDu17bdJj12B4D215/QvDqmkLWl9seWL65I3Ks4UnbN+y/p3FQPEMxO8XrNukvt04j4VbTPDZ6PHXi9ZbcMVxwzXwRTqQqu1rPng+u0f2XFliTSxKgntuRc39tzXd0CkqejQVrOyvz2+5q6TLWqy54chutwwBQBQC7+dT3H+MdAMUAUAUBT7WXJIrKpOcFSAOJFsv58R/+V57xjR35kalOLblg7LPd3+jf0Z68HFu1u2SJs1yATJY9YVRlHs11NXh4LeKc5u/BK3uVekwTso35ti8MTGVEkXySWuB0WsOie88O2tbRdDnDTFCqsFd8Hu73mWUoqk5weeHFb+9xeV6c5oUAUAGgIMB5qP3F+AoCegE8bsyKU3dAWtYMLq4HsZSCKyQqzhgn+uhjnSjLFr99TP4rZE8TXjvKnAajeAX0DZyA9r+VcG3EHjWxr0qixwft6WvblblbI1XTq05Xjivf1u1fne+++Z3D7MxEh6QMK9bMUL/AIKqllv7WOnYapalDFu/BXt6vB+i6mVebLhxdr+iV16t+g59Gr6NPJb7IRWP4m2n/iAfwqqqwTuoL3a6fu5Z0ptWc37X+Piw7HsDDLltDGMtiNOBHA/j7apUrVKitKT699C0KNOFtWKw4FlWMyhQBQEGO83J7rfA0BMKA7QFPjOT0TD6sCF+IZAAPaGUaMD1j4HWtiOkS/3+5cfw9hglo8Lfbg+H5W0qV2Zil6OQMBwKutiOq2ax7+88avLypYp9U/xgYoQqwVtnp8vEaw/J2RheWZkPUkWQqPxaRCWPtFh7OuqOpTjgo34u/wAJq3uZFTqPFytwVn7tO/sN4fk3CDeTNOerehCo/BVUKT7SCfbUfUSX/bWryv8ALbZP08Zf9x63O3wkkWGE2fFFcxxxx345FVb9wrDOUpy1pNt8cTLCEYLViklwwGagsFAFAY3Heck95viaA0mFnYA/Vuem+oKWP1jdrUBNzhvVSd8fjoA5y3qpO+Px0Ac4b1UnfH46AOcN6qTvj8dAHOG9VJ3x+OgDnDeqk74/HQHOcN6qTvj8dAd5w3qpO+Px0Ac4b1UnfH46AgfENvU+qk8h+uPtj+3QE3OW9VJ3x+OgO85b1UnfH46AOcN6qTvj8dAHOG9VJ3x+OgDnDeqk74/HQBzhvVSd8fjoA5w3qpO+Px0Ac4b1UnfH46AOcN6qTvj8dAHOG9VJ3x+OgIMDiG3cf1Unkr1x9g+3QE/OW9VJ3x+OgOc5b1UnfH46A7zhvVSd8fjoA5w3qpO+Px0Ac4b1UnfH46AOcN6qTvj8dAHOG9VJ3x+OgDnDeqk74/HQBzhvVSd8fjoCDG4ht2/1Unkt1x9h+3QEwxDeqk74/HQHecN6qTvj8dAHOG9VJ3x+OgDnDeqk74/HQBzhvVSd8fjoA5w3qpO+Px0Ac4b1UnfH46AOcN6qTvj8dAHOG9VJ3x+OgDnDeqk74/HQGUxnnH6ukdDxGp7KA1eD8k++/wDsagDFcAOF2A/zcjj1gUAYS+RL8cov+NhegGKAKAxK43EnFYmNMYGjSKQyzNFHuMJIWUwoliCzLHmLh2YaKTlvlqE1qtvLD+97OOJLzVu9xYcj8dPLh5JCzyoZG5vJKFSSWGygOwRVABbOVOUXXKeu9Wtgr59/gja7Fvs/GtKA6hRGWdbEnPZWZb9lyV4dXbfSoA/QBQC7+dT3H+MdATUAns29rnrCn8yuv/FAOigO0BlOXmMmiRDBOyStdIcOiRs+ImNsgYuDaFRcvYKQNcwtYwr3su97ffW5Oy/fAcgxEo2iY2kYxthhLu7JkRxIEJUhQ1iPSJ/KieMlut7636If+vr7W/Y5DjpHd4wqBowpa5NiWuQBYcMo49unVUoFnQBQAaAXwPmo/cX4CgO4k9E6X6u8gUBzC+T29Ju7O1h+QoCcUB2gMty9xk0UStBiGjlOZIYY0jaTETkDdKTICBGNS9gDbXMttYxvh3vJ2Y9/0iONxA2jFEs5lv054FRBDh4d0QpL2LmVpfJ1sVzdEWvVlm7Zd2XTP/gq72W/u5dDaDtK8KqodEEt2JylXaRYxp1ndtfs6OhvYQSWYoDtAQY7zcnut8DQEwoCHFtZHOuinhoeHV7aA5hR0Twtma1urpHT8qAnFAdoDMcu8XLFErRYh4nN1jijjjeXETEfVRjeAgJe5awvbXMoU3jG+Gez+8CcM3l3lxKfEcq5/wDqWDw+ZY4w+5nGXWaZsPJJ0Mw0jRlUXB1ZrcF1lWcnbLG3pbHvc+BV3UVfPD3Nc2PfeGJYxnCl+k9ly3yqbhSbkg6W0t+AIksEJsL6HrHEA/j10B2gMbjvOSe83xNAarB+Sfff/Y1AZ/l9jGjgjCMVZ5o0FjYkXJIHWbgdXbWKrK0fVfJu6BSVSq7q9oyfSL/NjSItgB2C3dWU0iSgCgMNDhcNzyfC/wDT8FneJ5LqVYsMyaYgCL6reFgRq9wpNtKhK8Wlsty72kt4pvb3/C35IvEMGJYcLHBmLFoYbWzKxj0OVc2iDUgaVa90nvSfXErtfBtdCwwLRuweOLQs/wBZZRqCVZrXvqQRcan8NagksqAKAXfzqe4/xjoD1iJAqMxNgqkk2vYAXJt10BQf0/iy4GI2AzXewv1m4468LVjou8Ezd8Rjq6VOO526KxpBWQ0jtAZH+oBgjRZ5sJhcQEut5mUSa8I4QY2Mkja2Tog241C/yXEnZyGDtUpjoo3wqIJQ8MUudTOVjQSsTGq9GG+l8182W6i4NSldvvJ2/N0Q0kl3n/xiWDTJKzfUFnUDMCEBAJJVSSdeF7dhHbQFtQBQAaAXwPmo/cX4CgKXl7MVwMxU2YhVBvlILOoBB7Qeocax1namzd8NgpaVTTyvd+mP4LbZa2hiGo6C6HUjojr66yGm3d3GxQg7QGT/AKg7mOIYibCYXECINrOyqwFvIivGxeRyLBdLnrqNpOwXIhix8N9nwRmdykc94+csywly5RV0jABXMWzA26NiDUrNrn36lXkny79LF9PiI5JGQwl5EUsVIUEIzMq6seDmNrDh0deq7iSWq8OFvZ2UB2gIMd5uT3W+BoCYUBSctMSY8FiHUkMqdEg2INxYj8Dr+VY6rtBvgbegU1U0mnB5OSvyviN7BW2Gg4+bU6kk6qDqTqTrxOpq6VlY16klKbktrZYCpKHaAyv9QNykIxE2FwuIEWY3xDKuUEeTGTG5aRyAAotc214VGT7uTn3gecRyhhGMwOEXD5mOuYgAYQnDysi8D9YyI4ygiy+wi85yfC/4/nsVv9i9C4xM0byZTE7SqGsBZWyXAPSLDosQLC+pHsJAksYh0RYZRYadns0owe6AxuO85J7zfE0BqsH5J99/9jUBkv6h7ExWJMHNyMqNmKn0wRlb8tf81r6RTnO2o8jseE6Zouj+Z9RFvWVlb3WzPfwNXs9XESCUgyBRmI4E9dbCORK13bIaoQFAUmF5OquIE7TTSlN4I1cqRGJSC4DBQ7DQWDE2HDgKLD4Dx+R7Y2zVw8KxKWYKWN2tfpOzngB1tRYJLckumA2t7231PeG2ekZ6GYC7NlzNluxJbo3txJNuGtANUAUAu/nU9x//ALR0Ahyo2fJiMNJFE+R3AGa5AtcXBI1AIqlSLlFpGzodWFGvCpUjdJ4reJ8idjz4WDdzyB7HogXso7NarRhKENWTuZvEtKpaTpDq0o6qfu95ohWU0DtAU+39gjFDKZpo0ZGidEKFJEa2YFZFYA6aMLEXOtQ1fMm9shbAclhFi2xQnmYsoj3bCIqsag5Y1JTOq3sTY6kAm9WTz49+2wrbBLcW8mz0Ll+krMArFWZcwW9r2PEXOvGoJGqAKADQC+B81H7i/AUBmf6gbAxGLjiXDuFysWZSxUNwynTrBH+awaRTlUjaLsdbwfTaGiVnOtDWVrLBNrrvWBe7Dw8scEaTvvJAOk3bqf8AissU0km7s51eUJ1JSpx1Yt4LciwFWMR2gKnb+w+crl300QKtG6pkKyI4swZZFZb6aMBca66moavmSm1kJ4HkoIsVzlZ5jZFiWNhEyJEosI1JTOoJsSQbsQLk1a7u29pW2CS2FxNs9GfeahyuQsrFSVBJANjrYk27MxtxNQWuMgUIO0BBjvNye63wNATCgMr/AFC2LiMVAseHYAZrupNgw4i/4EVg0inKcLRZ1fB9KoaLpHmV43VsOD3lvychnTDxriWzTW6R+AuOJA66ywUlFa2Zo6TKlKrJ0VaN8E9xZirGA7QFVt3YxxAAE80PRZGEZQq6uAGDJIrKeAsbXGtjYkGGk8yU7ZCEXInCpJBJGro0DiQWdumREYRnudbKRrx6IHC4Nm/uvz9ytvt1eXsXU+BVnEgLK4UpmU8VJvYggg68DxGtuJvBIyi2AGummup7+ugO0Bjcd5yT3m+JoDR4XCKQTd9XfhJIB5xuoNpQE3Ml7ZP3JPFQBzJe2T9yTxUAcyXtk/ck8VAHMl7ZP3JPFQBzJe2T9yTxUAcyXtk/ck8VAHMl7ZP3JPFQBzJe2T9yTxUAcyXtk/ck8VAQPg13q6yeQ/8A3JO2P7VAT8yXtk/ck8VAHMl7ZP3JPFQBzJe2T9yTxUAcyXtk/ck8VAHMl7ZP3JPFQBzJe2T9yTxUAcyXtk/ck8VAHMl7ZP3JPFQBzJe2T9yTxUAcyXtk/ck8VAQ4HBru49ZPJX/uSdg+1QE3Ml7ZP3JPFQBzJe2T9yTxUAcyXtk/ck8VAHMl7ZP3JPFQBzJe2T9yTxUAcyXtk/ck8VAHMl7ZP3JPFQBzJe2T9yTxUAcyXtk/ck8VAQ43Bru31k8lv+5J2H7VATDBL2yfuSeKgDmS9sn7knioA5kvbJ+5J4qAOZL2yfuSeKgDmS9sn7knioA5kvbJ+5J4qAOZL2yfuSeKgDmS9sn7knioA5kvbJ+5J4qAOZL2yfuSeKgMrjBaRx2MRrqeJ6zqaA1eC8k++/8AsagMPs/lJK2JaJmIRnlC9qgZ3F763FrDqA6qw6zcrHR8iEaOtbHP3tblYk2Jy9LCNZFDloWlLIR/aQCLWsb30taiqPC5NTQotycHa0rYm8rMc0KA+d/1H5aTYHEKkckKLzd57SRs+9dXVRECrDJmBPSOgtUJ/c1y92S1h1LHlrynxEKwpg40kxLo2IZCSVEMa5pLFeJYlVXtJqXZSe5Z8u/ghYxW95Gp2Xj0xEMc0ZukqLIp9jC4v2H2VMlZ2ITurjVQSFALv51Pcf4x0BiuXO1pYsVGqOVG7Y2BIzdKKxNtbAk6fZPEE1iqN5I6Gh04NOUlfvH147CPEcosXG8pgikmAjhcKVkdQ7k7xLg9S2NhwvrVdaSvbgXVKhLVU8MZXyWGxm22dimkDFkKWbKL/wBwsDcX/G35VmTuaFSCi1Z3G6kxlTys2g+HwWJnjtniheRbi4zKpIuOsXFVk7IlFD/TnlRJjecLJJDKIjHlliVo828jzspjZiRlOmbg35GsjSS9WvjEon8G0qpYKAKADQEGA81H7i/AUBgdpbbmTaEiB2ybyNcgJAF8qFtON1A48D/nDKT1jpUKUPJbaxx+E1yx6oZ2dt/FiQIsUkkRxDx52Rz9UFJDhve0ubjSicl1IlTozV27PVT2Z7umJtcDOXjR2UoWFyp4j2VlTujRnFRk0ncnqShBj5SkUjDiqMw/EAkVWbtFtExV2kYb+mfLKbHOySvBLaCKctGjRmN3LBoirMc+XL5QsNbVksrPvYUu7n0CqlgoAoCDHebk91vgaAquWeMeLByvGcrBbhteiRqDp7Rb86rJ2VzNQgp1IxeV0ZWHlLPugwLM4nSOwBOdGIz9H2dI+xbViUpe5vzpUr2aw1X1WX49TScnuUEs5yyQMn1kiBrMBlTyWIYcGq8ZN5o1a1CEY3jK+C6vNehoqyGoFAZD+oPKWfBc0aCLfbyUrJGBd2jWNpHya+UApI7bVCf3pPKz/Athhngc2VyxWSXHuzocJh4YZ0cDUpJG7uSb6+SLD8qN2i29ja9l+wsWktq/Icg+UuIxDSxYyNIp8qYiNFvrh5R0L34spBDe21WthjmsH33kRfHg8u+8zYVBIUBjcd5yT3m+JoDVYLyT77/7GoDObG5MRGaTEsWYmWWyG2QHeOh6rm4HAm2pqmor3Nl6VJ01TSXPa8bmnSFRYBVAGgsALCrmvdnssOFCAZrcdKAzPKXkkcVMJlxMsB3LYZgixtnjdgzj6xTYmw1GtRqp3TyZN8rbBNOQrRzbzDY2aC0MeGVRHBJliiFlUGVCdTcntJ9gqb4viRsXAueSOwBgcOIBK0qhmcFlVcudsxUBAABcnQdtTfBLcRtb3l1UEhQC7+dT3H+MdAU229iQ4rExiZSwWJjYMy36aXBykXB7KrKClmZ6OkVKSag8+C9txfxxhQAoAA4AaAVYwtt4s9UIOKwPDWgEdu7OXE4ebDsxUTRtGSLXAYFSRf8AGoauCs5N8l+bSPM+IlxErRpCGdY1Cxx5iqhY1AJuxuTc8PztfPi7si2XA0VQSFAFABoCDAeaj9xfgKAo49gwS4uaaRMzo6AanLpFGVJW9mIJNr+zsFVcE3czx0mpGn5aeHv1zNGKsYDhNAANARYmMOjpfygVNuq4tUSV00SnZ3M1yX5FjCSRyNiJZzDDzaIOsarHFdSR9WoLHojVr1a+0rY1dQSFAFAQY7zcnut8DQCPKaBXwsqMLqwCn8CwFQ1dWLQm4SUlmj3sXYcWFUrGDdjmZmJZidBxPAWAFhYWAqIxUcjJWrzqu8vbBFlVjCczdVADG3HSgK3auxlnlw0pYg4aQygC1mJjaOx9lmNFhK/BrqHircjMT/0ygy4xIpZIkxkkcjIAhVN2zPlUMLZWZrkHTq4UWCSWx375Et3be9WH8FySlXFw4qbHTTNErxhTFAgZHGqsYkUkXAIvwI/GpWF+JV4pI1dQSFAY3Heck95viaA1WC8k++/+xqAU2TOqxtmYD62biR6+SgHo8SjeSyn8CKAw3KiON9pYdVgmVw8UkmM3M7hVRrpBEyqVTOW6Zuq5C17ngg/ufd8PhfOW0S/x7w/ve4sOWGaTDMmJw0ZzOwjZYpMbHH0TlkkiVEcMQWAyhgpIJJqjxXHvaWTs+HffdxnCpONn4UBZI5lGHDKxaR1s0YfOVsX6N83C+vCs0ned+fw/yYlfV73niXbeLEch5v8AWKoyoElbOxRSNQLZS1xxuttax7DIsyHHbUxTMMsLkI7MFCSpvMoxORSxPAhYD2Xax7BJAzitp4vpZFVQuUh9zK2ZTKVYhAwNwtjl4mxI4ii79+/UGjQ6D8Owj/B4UBC/nU9x/jHQCWNxAjxCswa26YaAn+9OygCPb8ZNgsv7bf8AqgHMZKN07ZHkGUndqBnfQ9FQxAueAuRUPIlZmO5FxSx865th0ETzIyB0lwcapulVgkLRswZcoudA5Ym4tarLJJ733/P2V2u25fnBv8+mwj2fgsX/ANZGInifK8U8akMDDFErwboacHazE31JY20Sohk7594d8yZ5q2V/wXmNxeJillKIZEJFlIc5Ruxd1INiAwIKAXJOntLL1/X9I298Tj7ZnDW3RIst2EM1tTGDbrOjk62IysOq9R337E99+4vgNo4q5YxMS7KSGWQBQdwrKLmy5Q7t9rKR2mpeCw7z/gQ/sPG4h3+uCqrRI4URSLZjmzguzEXGgykX66l2IReGoJIMB5qP3F+AoCsTHLFLiMwfV1IspOm5jHV+FAT4fbcbmwWX80YUA7iYVkRldQysCCrAEMCNQQeI9lVkrpkxzM7yNSeLZ+AQRLpEiyiRnjkjAUcE3bZm49Elfxq8s8d34I323v5KrkHHGcXiJIoJsNHk3axvDOjzWcs2IleVQHcluiCS9rk8bBHCPT0z99/oJO8u8f5uLvGYvExSzFEMiFhZSHJVd0t3Ug6gMCCgFyTp7YXfsO/k422pw1t0SAEuwhmtrkzZesjp37RlYdRNO+/YC+z9pYrVjE2ZyrEMslluIgyC5suUMx+1lI43NS7Y24/n+EY9+n9H9h43EPJ9dlCmFJAohkWzNfOC7MRcaDLoeugLXHebk91vgagkV28f/jv/AOP/ANloDxLt+BTYs35Kx/4oBzCYxZBdb/mCPjQFLtvA3x2AlEd2VpVaQLcqphewLW6Kluo6XpH/ACfJ/KInjFc18MruXMx5v9fglxD7wrBGm+nh1UqJp1WIWChiStntplJOoq8bLa/bvvC5de3z33sLLDRNHs2JY3ldkhRVdldZWKhRmKsMyk21BF+2skv8vVGNX1QXbk12DQ2y9YWQ57uyB0AXUaAlSRYNe9rE1eRZZiOJ23PIqJupEzNGSQkoIUvhcy5rC2ksoJ0I3ZOmtiIJZ9u4oxsUhAbdPIuZJT0ljjcJlABLAuwtpfJpbUCVmSabDvdVJIJIBuAQD+AOoqAZHHeck95viaAtTtjdlkyXs7a3txcns9tAJS4uFr5sNGbkk3txJuT5PWTQHrD4+JPIw6L+BHhoBv6Q/d/y+VAH0h+7/l8qAPpD93/L5UAfSH7v+XyoA+kP3f8AL5UAfSH7v+XyoA+kP3f8vlQHg7c6QbJwBW2btKns+z/mgPf0h+7/AJfKgD6Q/d/y+VAH0h+7/l8qAPpD93/L5UAfSH7v+XyoA+kP3f8AL5UAfSH7v+XyoA+kP3f8vlQB9Ifu/wCXyoA+kP3f8vlQHiDbuVVXJfKAL5uNhbsoD39Ifu/5fKgD6Q/d/wAvlQB9Ifu/5fKgD6Q/d/y+VAH0h+7/AJfKgD6Q/d/y+VAH0h+7/l8qAPpD93/L5UAfSH7v+XyoDxPt3MrLktmBF83C4t2UB7+kH3f8vlQB9IPu/wCXyoA+kP3f8vlQB9Ifu/5fKgD6Q/d/y+VAH0h+7/l8qAPpD93/AC+VAH0h+7/l8qAPpD93/L5UAfSH7v8Al8qAhOzd5081s/Sta9r62468aA/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3572" name="Picture 20" descr="http://1.bp.blogspot.com/-4pEYq9VuRy8/UisfNoeaSdI/AAAAAAAABac/mpYvVPECk3Y/s640/%25CE%2595%25CE%25A0%25CE%259F%25CE%259C%25CE%2595%25CE%259D%25CE%259F%25CE%25A4%25CE%25A1%25CE%2599%25CE%2597%25CE%259C%25CE%2595%25CE%25A1%25CE%259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19672"/>
            <a:ext cx="2204981" cy="9716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04664" y="611560"/>
            <a:ext cx="157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Αρ. Φύλλου : 1</a:t>
            </a:r>
          </a:p>
          <a:p>
            <a:r>
              <a:rPr lang="el-GR" dirty="0" smtClean="0"/>
              <a:t>Τιμή : 0.5 €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108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Τα τριτάκια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1 dimotiko</dc:creator>
  <cp:lastModifiedBy>1 dimotiko</cp:lastModifiedBy>
  <cp:revision>5</cp:revision>
  <dcterms:created xsi:type="dcterms:W3CDTF">2015-02-02T06:28:27Z</dcterms:created>
  <dcterms:modified xsi:type="dcterms:W3CDTF">2015-02-02T07:04:56Z</dcterms:modified>
</cp:coreProperties>
</file>